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1" r:id="rId2"/>
    <p:sldId id="282" r:id="rId3"/>
    <p:sldId id="321" r:id="rId4"/>
    <p:sldId id="309" r:id="rId5"/>
    <p:sldId id="265" r:id="rId6"/>
    <p:sldId id="312" r:id="rId7"/>
    <p:sldId id="313" r:id="rId8"/>
    <p:sldId id="314" r:id="rId9"/>
    <p:sldId id="334" r:id="rId10"/>
    <p:sldId id="335" r:id="rId11"/>
    <p:sldId id="336" r:id="rId12"/>
    <p:sldId id="337" r:id="rId13"/>
    <p:sldId id="338" r:id="rId14"/>
    <p:sldId id="339" r:id="rId15"/>
    <p:sldId id="349" r:id="rId16"/>
    <p:sldId id="344" r:id="rId17"/>
    <p:sldId id="346" r:id="rId18"/>
    <p:sldId id="347" r:id="rId19"/>
    <p:sldId id="348" r:id="rId20"/>
    <p:sldId id="340" r:id="rId21"/>
    <p:sldId id="341" r:id="rId22"/>
    <p:sldId id="342" r:id="rId23"/>
    <p:sldId id="343" r:id="rId24"/>
    <p:sldId id="279" r:id="rId25"/>
    <p:sldId id="350" r:id="rId26"/>
    <p:sldId id="318" r:id="rId27"/>
    <p:sldId id="319" r:id="rId28"/>
    <p:sldId id="294" r:id="rId29"/>
    <p:sldId id="320" r:id="rId30"/>
    <p:sldId id="273" r:id="rId31"/>
  </p:sldIdLst>
  <p:sldSz cx="10691813" cy="7559675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79336" autoAdjust="0"/>
  </p:normalViewPr>
  <p:slideViewPr>
    <p:cSldViewPr showGuides="1">
      <p:cViewPr varScale="1">
        <p:scale>
          <a:sx n="100" d="100"/>
          <a:sy n="100" d="100"/>
        </p:scale>
        <p:origin x="6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lehrer-in-mv.de/referendariat/referendarzuschla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69C57-CBA0-488B-B0BF-9C8A6EC3EE3F}" type="doc">
      <dgm:prSet loTypeId="urn:microsoft.com/office/officeart/2005/8/layout/vList2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51ECB855-6EBA-4207-BC41-E30708B2E80E}">
      <dgm:prSet phldrT="[Text]"/>
      <dgm:spPr/>
      <dgm:t>
        <a:bodyPr/>
        <a:lstStyle/>
        <a:p>
          <a:r>
            <a:rPr lang="de-DE" dirty="0" smtClean="0">
              <a:ln/>
            </a:rPr>
            <a:t>Lehramt an Grundschulen bzw. Grund- und Hauptschulen</a:t>
          </a:r>
          <a:endParaRPr lang="de-DE" dirty="0">
            <a:ln/>
          </a:endParaRPr>
        </a:p>
      </dgm:t>
    </dgm:pt>
    <dgm:pt modelId="{984ED6D4-769D-4A1F-9F49-F98B03B24BA1}" type="parTrans" cxnId="{D7DF1661-6E22-401E-B8DD-35B77F65E964}">
      <dgm:prSet/>
      <dgm:spPr/>
      <dgm:t>
        <a:bodyPr/>
        <a:lstStyle/>
        <a:p>
          <a:endParaRPr lang="de-DE">
            <a:ln>
              <a:noFill/>
            </a:ln>
            <a:solidFill>
              <a:schemeClr val="accent1"/>
            </a:solidFill>
          </a:endParaRPr>
        </a:p>
      </dgm:t>
    </dgm:pt>
    <dgm:pt modelId="{02A06D8E-CA25-4033-B8DF-96581AE20528}" type="sibTrans" cxnId="{D7DF1661-6E22-401E-B8DD-35B77F65E964}">
      <dgm:prSet/>
      <dgm:spPr/>
      <dgm:t>
        <a:bodyPr/>
        <a:lstStyle/>
        <a:p>
          <a:endParaRPr lang="de-DE">
            <a:ln>
              <a:noFill/>
            </a:ln>
            <a:solidFill>
              <a:schemeClr val="accent1"/>
            </a:solidFill>
          </a:endParaRPr>
        </a:p>
      </dgm:t>
    </dgm:pt>
    <dgm:pt modelId="{FB6438BB-36D0-4EC3-B09C-065F7FC984C6}">
      <dgm:prSet phldrT="[Text]"/>
      <dgm:spPr/>
      <dgm:t>
        <a:bodyPr/>
        <a:lstStyle/>
        <a:p>
          <a:r>
            <a:rPr lang="de-DE" dirty="0" smtClean="0">
              <a:ln/>
            </a:rPr>
            <a:t>Lehramt an Regionalen Schulen</a:t>
          </a:r>
          <a:endParaRPr lang="de-DE" dirty="0">
            <a:ln/>
          </a:endParaRPr>
        </a:p>
      </dgm:t>
    </dgm:pt>
    <dgm:pt modelId="{63398DC6-7E22-4EAF-8FD0-F050337A26C4}" type="parTrans" cxnId="{38687E24-B6E4-4C61-9B03-108564601386}">
      <dgm:prSet/>
      <dgm:spPr/>
      <dgm:t>
        <a:bodyPr/>
        <a:lstStyle/>
        <a:p>
          <a:endParaRPr lang="de-DE">
            <a:ln>
              <a:noFill/>
            </a:ln>
            <a:solidFill>
              <a:schemeClr val="accent1"/>
            </a:solidFill>
          </a:endParaRPr>
        </a:p>
      </dgm:t>
    </dgm:pt>
    <dgm:pt modelId="{512058DB-7D19-4695-8C20-DC39988545E8}" type="sibTrans" cxnId="{38687E24-B6E4-4C61-9B03-108564601386}">
      <dgm:prSet/>
      <dgm:spPr/>
      <dgm:t>
        <a:bodyPr/>
        <a:lstStyle/>
        <a:p>
          <a:endParaRPr lang="de-DE">
            <a:ln>
              <a:noFill/>
            </a:ln>
            <a:solidFill>
              <a:schemeClr val="accent1"/>
            </a:solidFill>
          </a:endParaRPr>
        </a:p>
      </dgm:t>
    </dgm:pt>
    <dgm:pt modelId="{6DD1E3A8-C26C-4B50-9780-1F15DDE985D5}">
      <dgm:prSet phldrT="[Text]"/>
      <dgm:spPr/>
      <dgm:t>
        <a:bodyPr/>
        <a:lstStyle/>
        <a:p>
          <a:r>
            <a:rPr lang="de-DE" dirty="0" smtClean="0">
              <a:ln/>
            </a:rPr>
            <a:t>Lehramt an Gymnasien</a:t>
          </a:r>
          <a:endParaRPr lang="de-DE" dirty="0">
            <a:ln/>
          </a:endParaRPr>
        </a:p>
      </dgm:t>
    </dgm:pt>
    <dgm:pt modelId="{D4DC3641-BD92-4CB2-8272-8D6CE43A698A}" type="parTrans" cxnId="{7100F4E2-1157-4373-883E-C5F7549AFFE3}">
      <dgm:prSet/>
      <dgm:spPr/>
      <dgm:t>
        <a:bodyPr/>
        <a:lstStyle/>
        <a:p>
          <a:endParaRPr lang="de-DE">
            <a:ln>
              <a:noFill/>
            </a:ln>
            <a:solidFill>
              <a:schemeClr val="accent1"/>
            </a:solidFill>
          </a:endParaRPr>
        </a:p>
      </dgm:t>
    </dgm:pt>
    <dgm:pt modelId="{2834C141-1D28-4E9F-8AB3-5B4D80226BA5}" type="sibTrans" cxnId="{7100F4E2-1157-4373-883E-C5F7549AFFE3}">
      <dgm:prSet/>
      <dgm:spPr/>
      <dgm:t>
        <a:bodyPr/>
        <a:lstStyle/>
        <a:p>
          <a:endParaRPr lang="de-DE">
            <a:ln>
              <a:noFill/>
            </a:ln>
            <a:solidFill>
              <a:schemeClr val="accent1"/>
            </a:solidFill>
          </a:endParaRPr>
        </a:p>
      </dgm:t>
    </dgm:pt>
    <dgm:pt modelId="{264AA486-4C13-4AD2-BCE2-60DB0A8C2AB6}">
      <dgm:prSet phldrT="[Text]"/>
      <dgm:spPr/>
      <dgm:t>
        <a:bodyPr/>
        <a:lstStyle/>
        <a:p>
          <a:r>
            <a:rPr lang="de-DE" dirty="0" smtClean="0">
              <a:ln/>
            </a:rPr>
            <a:t>Lehramt für Sonderpädagogik</a:t>
          </a:r>
          <a:endParaRPr lang="de-DE" dirty="0">
            <a:ln/>
          </a:endParaRPr>
        </a:p>
      </dgm:t>
    </dgm:pt>
    <dgm:pt modelId="{FE3131AE-B8E1-48DA-8488-ECD3F9A58171}" type="parTrans" cxnId="{214C9D4A-86BF-41B4-8438-E7E16C715A06}">
      <dgm:prSet/>
      <dgm:spPr/>
      <dgm:t>
        <a:bodyPr/>
        <a:lstStyle/>
        <a:p>
          <a:endParaRPr lang="de-DE">
            <a:ln>
              <a:noFill/>
            </a:ln>
            <a:solidFill>
              <a:schemeClr val="accent1"/>
            </a:solidFill>
          </a:endParaRPr>
        </a:p>
      </dgm:t>
    </dgm:pt>
    <dgm:pt modelId="{1701B0C0-EA6A-4EEF-AD16-184E7F111BE8}" type="sibTrans" cxnId="{214C9D4A-86BF-41B4-8438-E7E16C715A06}">
      <dgm:prSet/>
      <dgm:spPr/>
      <dgm:t>
        <a:bodyPr/>
        <a:lstStyle/>
        <a:p>
          <a:endParaRPr lang="de-DE">
            <a:ln>
              <a:noFill/>
            </a:ln>
            <a:solidFill>
              <a:schemeClr val="accent1"/>
            </a:solidFill>
          </a:endParaRPr>
        </a:p>
      </dgm:t>
    </dgm:pt>
    <dgm:pt modelId="{AB89A4A5-9DCD-435A-805F-7AD07B5BEDF8}">
      <dgm:prSet phldrT="[Text]"/>
      <dgm:spPr/>
      <dgm:t>
        <a:bodyPr/>
        <a:lstStyle/>
        <a:p>
          <a:r>
            <a:rPr lang="de-DE" smtClean="0">
              <a:ln/>
            </a:rPr>
            <a:t>Lehramt an Beruflichen Schulen</a:t>
          </a:r>
          <a:endParaRPr lang="de-DE" dirty="0">
            <a:ln/>
          </a:endParaRPr>
        </a:p>
      </dgm:t>
    </dgm:pt>
    <dgm:pt modelId="{2089E26D-EE7C-41AE-841F-895B98B21D44}" type="parTrans" cxnId="{E9DA0044-AAE8-4B56-902F-939D8B5A1286}">
      <dgm:prSet/>
      <dgm:spPr/>
      <dgm:t>
        <a:bodyPr/>
        <a:lstStyle/>
        <a:p>
          <a:endParaRPr lang="de-DE">
            <a:ln>
              <a:noFill/>
            </a:ln>
            <a:solidFill>
              <a:schemeClr val="accent1"/>
            </a:solidFill>
          </a:endParaRPr>
        </a:p>
      </dgm:t>
    </dgm:pt>
    <dgm:pt modelId="{8236CE80-4950-488C-B555-B74400AE5533}" type="sibTrans" cxnId="{E9DA0044-AAE8-4B56-902F-939D8B5A1286}">
      <dgm:prSet/>
      <dgm:spPr/>
      <dgm:t>
        <a:bodyPr/>
        <a:lstStyle/>
        <a:p>
          <a:endParaRPr lang="de-DE">
            <a:ln>
              <a:noFill/>
            </a:ln>
            <a:solidFill>
              <a:schemeClr val="accent1"/>
            </a:solidFill>
          </a:endParaRPr>
        </a:p>
      </dgm:t>
    </dgm:pt>
    <dgm:pt modelId="{42C511BE-9A4D-4D47-AC0F-A868DADF945B}" type="pres">
      <dgm:prSet presAssocID="{EFD69C57-CBA0-488B-B0BF-9C8A6EC3EE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CEEE611-BC25-4DEB-834C-0492E0E679C3}" type="pres">
      <dgm:prSet presAssocID="{51ECB855-6EBA-4207-BC41-E30708B2E80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44511D-1680-4DED-BAE9-0DABBB62D691}" type="pres">
      <dgm:prSet presAssocID="{02A06D8E-CA25-4033-B8DF-96581AE20528}" presName="spacer" presStyleCnt="0"/>
      <dgm:spPr/>
      <dgm:t>
        <a:bodyPr/>
        <a:lstStyle/>
        <a:p>
          <a:endParaRPr lang="de-DE"/>
        </a:p>
      </dgm:t>
    </dgm:pt>
    <dgm:pt modelId="{A553A3CE-8884-4080-961C-EF8FB4AE9DFA}" type="pres">
      <dgm:prSet presAssocID="{FB6438BB-36D0-4EC3-B09C-065F7FC984C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E70020-2793-4849-B20F-5A41D0E4E279}" type="pres">
      <dgm:prSet presAssocID="{512058DB-7D19-4695-8C20-DC39988545E8}" presName="spacer" presStyleCnt="0"/>
      <dgm:spPr/>
      <dgm:t>
        <a:bodyPr/>
        <a:lstStyle/>
        <a:p>
          <a:endParaRPr lang="de-DE"/>
        </a:p>
      </dgm:t>
    </dgm:pt>
    <dgm:pt modelId="{FC6543C0-F5DE-4C59-811E-0243E5A8B117}" type="pres">
      <dgm:prSet presAssocID="{264AA486-4C13-4AD2-BCE2-60DB0A8C2AB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304195-6744-4C0F-9331-E23C4200FC97}" type="pres">
      <dgm:prSet presAssocID="{1701B0C0-EA6A-4EEF-AD16-184E7F111BE8}" presName="spacer" presStyleCnt="0"/>
      <dgm:spPr/>
      <dgm:t>
        <a:bodyPr/>
        <a:lstStyle/>
        <a:p>
          <a:endParaRPr lang="de-DE"/>
        </a:p>
      </dgm:t>
    </dgm:pt>
    <dgm:pt modelId="{042297AD-6AF1-42F2-8226-F8E2AF62C320}" type="pres">
      <dgm:prSet presAssocID="{6DD1E3A8-C26C-4B50-9780-1F15DDE985D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BAAA5D-3C9D-4D2B-A0FE-933087F450D0}" type="pres">
      <dgm:prSet presAssocID="{2834C141-1D28-4E9F-8AB3-5B4D80226BA5}" presName="spacer" presStyleCnt="0"/>
      <dgm:spPr/>
      <dgm:t>
        <a:bodyPr/>
        <a:lstStyle/>
        <a:p>
          <a:endParaRPr lang="de-DE"/>
        </a:p>
      </dgm:t>
    </dgm:pt>
    <dgm:pt modelId="{A6B51C11-23D8-4295-B699-75F725F15D1E}" type="pres">
      <dgm:prSet presAssocID="{AB89A4A5-9DCD-435A-805F-7AD07B5BEDF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B04ABEA-5338-4E85-92C9-45B0CAE39A4A}" type="presOf" srcId="{EFD69C57-CBA0-488B-B0BF-9C8A6EC3EE3F}" destId="{42C511BE-9A4D-4D47-AC0F-A868DADF945B}" srcOrd="0" destOrd="0" presId="urn:microsoft.com/office/officeart/2005/8/layout/vList2"/>
    <dgm:cxn modelId="{38687E24-B6E4-4C61-9B03-108564601386}" srcId="{EFD69C57-CBA0-488B-B0BF-9C8A6EC3EE3F}" destId="{FB6438BB-36D0-4EC3-B09C-065F7FC984C6}" srcOrd="1" destOrd="0" parTransId="{63398DC6-7E22-4EAF-8FD0-F050337A26C4}" sibTransId="{512058DB-7D19-4695-8C20-DC39988545E8}"/>
    <dgm:cxn modelId="{C1506ED2-9CBC-4840-9CED-AD1ECE4B188B}" type="presOf" srcId="{51ECB855-6EBA-4207-BC41-E30708B2E80E}" destId="{BCEEE611-BC25-4DEB-834C-0492E0E679C3}" srcOrd="0" destOrd="0" presId="urn:microsoft.com/office/officeart/2005/8/layout/vList2"/>
    <dgm:cxn modelId="{50B98C17-D839-4C37-9BB6-EF07C3F0A037}" type="presOf" srcId="{FB6438BB-36D0-4EC3-B09C-065F7FC984C6}" destId="{A553A3CE-8884-4080-961C-EF8FB4AE9DFA}" srcOrd="0" destOrd="0" presId="urn:microsoft.com/office/officeart/2005/8/layout/vList2"/>
    <dgm:cxn modelId="{214C9D4A-86BF-41B4-8438-E7E16C715A06}" srcId="{EFD69C57-CBA0-488B-B0BF-9C8A6EC3EE3F}" destId="{264AA486-4C13-4AD2-BCE2-60DB0A8C2AB6}" srcOrd="2" destOrd="0" parTransId="{FE3131AE-B8E1-48DA-8488-ECD3F9A58171}" sibTransId="{1701B0C0-EA6A-4EEF-AD16-184E7F111BE8}"/>
    <dgm:cxn modelId="{8BFDE63D-B57C-4BFE-A609-4B7DC5083A39}" type="presOf" srcId="{6DD1E3A8-C26C-4B50-9780-1F15DDE985D5}" destId="{042297AD-6AF1-42F2-8226-F8E2AF62C320}" srcOrd="0" destOrd="0" presId="urn:microsoft.com/office/officeart/2005/8/layout/vList2"/>
    <dgm:cxn modelId="{E9DA0044-AAE8-4B56-902F-939D8B5A1286}" srcId="{EFD69C57-CBA0-488B-B0BF-9C8A6EC3EE3F}" destId="{AB89A4A5-9DCD-435A-805F-7AD07B5BEDF8}" srcOrd="4" destOrd="0" parTransId="{2089E26D-EE7C-41AE-841F-895B98B21D44}" sibTransId="{8236CE80-4950-488C-B555-B74400AE5533}"/>
    <dgm:cxn modelId="{7B7AEF95-A695-4993-9FBB-8020CBAFE6C7}" type="presOf" srcId="{AB89A4A5-9DCD-435A-805F-7AD07B5BEDF8}" destId="{A6B51C11-23D8-4295-B699-75F725F15D1E}" srcOrd="0" destOrd="0" presId="urn:microsoft.com/office/officeart/2005/8/layout/vList2"/>
    <dgm:cxn modelId="{C9918DE5-6000-4B3E-A996-407BFDBD54EC}" type="presOf" srcId="{264AA486-4C13-4AD2-BCE2-60DB0A8C2AB6}" destId="{FC6543C0-F5DE-4C59-811E-0243E5A8B117}" srcOrd="0" destOrd="0" presId="urn:microsoft.com/office/officeart/2005/8/layout/vList2"/>
    <dgm:cxn modelId="{7100F4E2-1157-4373-883E-C5F7549AFFE3}" srcId="{EFD69C57-CBA0-488B-B0BF-9C8A6EC3EE3F}" destId="{6DD1E3A8-C26C-4B50-9780-1F15DDE985D5}" srcOrd="3" destOrd="0" parTransId="{D4DC3641-BD92-4CB2-8272-8D6CE43A698A}" sibTransId="{2834C141-1D28-4E9F-8AB3-5B4D80226BA5}"/>
    <dgm:cxn modelId="{D7DF1661-6E22-401E-B8DD-35B77F65E964}" srcId="{EFD69C57-CBA0-488B-B0BF-9C8A6EC3EE3F}" destId="{51ECB855-6EBA-4207-BC41-E30708B2E80E}" srcOrd="0" destOrd="0" parTransId="{984ED6D4-769D-4A1F-9F49-F98B03B24BA1}" sibTransId="{02A06D8E-CA25-4033-B8DF-96581AE20528}"/>
    <dgm:cxn modelId="{35355359-81D1-455B-A374-F3781B01243C}" type="presParOf" srcId="{42C511BE-9A4D-4D47-AC0F-A868DADF945B}" destId="{BCEEE611-BC25-4DEB-834C-0492E0E679C3}" srcOrd="0" destOrd="0" presId="urn:microsoft.com/office/officeart/2005/8/layout/vList2"/>
    <dgm:cxn modelId="{0E0D3260-E1F8-48BF-9088-A08B576F6245}" type="presParOf" srcId="{42C511BE-9A4D-4D47-AC0F-A868DADF945B}" destId="{DD44511D-1680-4DED-BAE9-0DABBB62D691}" srcOrd="1" destOrd="0" presId="urn:microsoft.com/office/officeart/2005/8/layout/vList2"/>
    <dgm:cxn modelId="{7D0F483F-CE00-45CB-8ABF-1A13BBD73A3E}" type="presParOf" srcId="{42C511BE-9A4D-4D47-AC0F-A868DADF945B}" destId="{A553A3CE-8884-4080-961C-EF8FB4AE9DFA}" srcOrd="2" destOrd="0" presId="urn:microsoft.com/office/officeart/2005/8/layout/vList2"/>
    <dgm:cxn modelId="{411801E4-14D1-4A35-A5C8-70DBFA014EAD}" type="presParOf" srcId="{42C511BE-9A4D-4D47-AC0F-A868DADF945B}" destId="{A5E70020-2793-4849-B20F-5A41D0E4E279}" srcOrd="3" destOrd="0" presId="urn:microsoft.com/office/officeart/2005/8/layout/vList2"/>
    <dgm:cxn modelId="{8934DAD9-E259-4F5B-8A63-BDFE3C4A3954}" type="presParOf" srcId="{42C511BE-9A4D-4D47-AC0F-A868DADF945B}" destId="{FC6543C0-F5DE-4C59-811E-0243E5A8B117}" srcOrd="4" destOrd="0" presId="urn:microsoft.com/office/officeart/2005/8/layout/vList2"/>
    <dgm:cxn modelId="{58F606EA-58F8-46F4-9279-A76EF24BCAAE}" type="presParOf" srcId="{42C511BE-9A4D-4D47-AC0F-A868DADF945B}" destId="{4D304195-6744-4C0F-9331-E23C4200FC97}" srcOrd="5" destOrd="0" presId="urn:microsoft.com/office/officeart/2005/8/layout/vList2"/>
    <dgm:cxn modelId="{846A4BF2-6539-4CE8-8B11-B314EC542D7D}" type="presParOf" srcId="{42C511BE-9A4D-4D47-AC0F-A868DADF945B}" destId="{042297AD-6AF1-42F2-8226-F8E2AF62C320}" srcOrd="6" destOrd="0" presId="urn:microsoft.com/office/officeart/2005/8/layout/vList2"/>
    <dgm:cxn modelId="{32E3FC90-13D1-4812-B81C-9EA680ECDEC6}" type="presParOf" srcId="{42C511BE-9A4D-4D47-AC0F-A868DADF945B}" destId="{8DBAAA5D-3C9D-4D2B-A0FE-933087F450D0}" srcOrd="7" destOrd="0" presId="urn:microsoft.com/office/officeart/2005/8/layout/vList2"/>
    <dgm:cxn modelId="{BA7E1B15-DA99-46B7-8BB7-C6E45837ACF3}" type="presParOf" srcId="{42C511BE-9A4D-4D47-AC0F-A868DADF945B}" destId="{A6B51C11-23D8-4295-B699-75F725F15D1E}" srcOrd="8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6F2158-001D-4967-B451-872D66999707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37F1CAE8-9832-4464-885C-4309ACC3CD16}">
      <dgm:prSet phldrT="[Text]"/>
      <dgm:spPr/>
      <dgm:t>
        <a:bodyPr/>
        <a:lstStyle/>
        <a:p>
          <a:r>
            <a:rPr lang="de-DE" b="1" dirty="0" smtClean="0"/>
            <a:t>Bedingungen</a:t>
          </a:r>
          <a:endParaRPr lang="de-DE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DECEDAA-E16B-421A-926B-4F8E69652FDC}" type="parTrans" cxnId="{B865A3CF-3773-4EE9-AB1F-BFE7556F361B}">
      <dgm:prSet/>
      <dgm:spPr/>
      <dgm:t>
        <a:bodyPr/>
        <a:lstStyle/>
        <a:p>
          <a:endParaRPr lang="de-DE"/>
        </a:p>
      </dgm:t>
    </dgm:pt>
    <dgm:pt modelId="{B4BD780B-B69C-4F41-ABD8-645329CD4C70}" type="sibTrans" cxnId="{B865A3CF-3773-4EE9-AB1F-BFE7556F361B}">
      <dgm:prSet/>
      <dgm:spPr/>
      <dgm:t>
        <a:bodyPr/>
        <a:lstStyle/>
        <a:p>
          <a:endParaRPr lang="de-DE"/>
        </a:p>
      </dgm:t>
    </dgm:pt>
    <dgm:pt modelId="{DE33279C-9B0E-4315-92C7-CD7FFBEB31AF}">
      <dgm:prSet phldrT="[Text]"/>
      <dgm:spPr/>
      <dgm:t>
        <a:bodyPr/>
        <a:lstStyle/>
        <a:p>
          <a:r>
            <a:rPr lang="de-DE" dirty="0" smtClean="0"/>
            <a:t>Erfolgreiches Auswahlverfahren auf schulbezogene Stelle</a:t>
          </a:r>
          <a:endParaRPr lang="de-DE" dirty="0"/>
        </a:p>
      </dgm:t>
    </dgm:pt>
    <dgm:pt modelId="{C6895A34-B624-4555-A8DA-C257684719BE}" type="parTrans" cxnId="{5CD50076-A948-45B9-87C7-1A293870DF7E}">
      <dgm:prSet/>
      <dgm:spPr/>
      <dgm:t>
        <a:bodyPr/>
        <a:lstStyle/>
        <a:p>
          <a:endParaRPr lang="de-DE"/>
        </a:p>
      </dgm:t>
    </dgm:pt>
    <dgm:pt modelId="{EFE6A913-AEDC-4E7C-9427-C9A33A629FF1}" type="sibTrans" cxnId="{5CD50076-A948-45B9-87C7-1A293870DF7E}">
      <dgm:prSet/>
      <dgm:spPr/>
      <dgm:t>
        <a:bodyPr/>
        <a:lstStyle/>
        <a:p>
          <a:endParaRPr lang="de-DE"/>
        </a:p>
      </dgm:t>
    </dgm:pt>
    <dgm:pt modelId="{A6C90DC0-3BF8-46F7-878F-284C789799C1}">
      <dgm:prSet/>
      <dgm:spPr/>
      <dgm:t>
        <a:bodyPr/>
        <a:lstStyle/>
        <a:p>
          <a:r>
            <a:rPr lang="de-DE" b="0" dirty="0" smtClean="0"/>
            <a:t>Absolvieren des Referendariats an der Ausbildungsschule, für die die Zulassung erteilt wurde</a:t>
          </a:r>
        </a:p>
      </dgm:t>
    </dgm:pt>
    <dgm:pt modelId="{99A7B06A-24EE-4925-AC15-61C2FC4C5E9B}" type="parTrans" cxnId="{008F0041-36B7-4B7D-8C05-2428FE68B0CC}">
      <dgm:prSet/>
      <dgm:spPr/>
      <dgm:t>
        <a:bodyPr/>
        <a:lstStyle/>
        <a:p>
          <a:endParaRPr lang="de-DE"/>
        </a:p>
      </dgm:t>
    </dgm:pt>
    <dgm:pt modelId="{11B0811E-3BE3-414F-BE8E-0E02C05913C1}" type="sibTrans" cxnId="{008F0041-36B7-4B7D-8C05-2428FE68B0CC}">
      <dgm:prSet/>
      <dgm:spPr/>
      <dgm:t>
        <a:bodyPr/>
        <a:lstStyle/>
        <a:p>
          <a:endParaRPr lang="de-DE"/>
        </a:p>
      </dgm:t>
    </dgm:pt>
    <dgm:pt modelId="{1FC3BC97-7183-47C0-90EC-8DF9BF1AFABD}">
      <dgm:prSet/>
      <dgm:spPr/>
      <dgm:t>
        <a:bodyPr/>
        <a:lstStyle/>
        <a:p>
          <a:r>
            <a:rPr lang="de-DE" b="0" dirty="0" smtClean="0"/>
            <a:t>3 Jahre als Lehrkraft an der Ausbildungsschule tätig sein</a:t>
          </a:r>
        </a:p>
      </dgm:t>
    </dgm:pt>
    <dgm:pt modelId="{AF45CA2A-AB34-434C-9989-1A1ADDD6BA76}" type="parTrans" cxnId="{B1B8FBA2-96AB-428E-BC8B-B3B46CFA5516}">
      <dgm:prSet/>
      <dgm:spPr/>
      <dgm:t>
        <a:bodyPr/>
        <a:lstStyle/>
        <a:p>
          <a:endParaRPr lang="de-DE"/>
        </a:p>
      </dgm:t>
    </dgm:pt>
    <dgm:pt modelId="{37DEAD74-58C0-44F8-87E9-455BBC143815}" type="sibTrans" cxnId="{B1B8FBA2-96AB-428E-BC8B-B3B46CFA5516}">
      <dgm:prSet/>
      <dgm:spPr/>
      <dgm:t>
        <a:bodyPr/>
        <a:lstStyle/>
        <a:p>
          <a:endParaRPr lang="de-DE"/>
        </a:p>
      </dgm:t>
    </dgm:pt>
    <dgm:pt modelId="{049FAA1F-5A53-49D7-8D0B-CF8B65DE326E}" type="pres">
      <dgm:prSet presAssocID="{3E6F2158-001D-4967-B451-872D669997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7A5BEB4-12BC-4ADE-9E1D-A33D1116F957}" type="pres">
      <dgm:prSet presAssocID="{37F1CAE8-9832-4464-885C-4309ACC3CD16}" presName="parentLin" presStyleCnt="0"/>
      <dgm:spPr/>
    </dgm:pt>
    <dgm:pt modelId="{28BD4C9D-098A-4903-A7B7-29823B0F47C5}" type="pres">
      <dgm:prSet presAssocID="{37F1CAE8-9832-4464-885C-4309ACC3CD16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F95D2676-8EEF-42F5-ACE9-D05FB70F2FDE}" type="pres">
      <dgm:prSet presAssocID="{37F1CAE8-9832-4464-885C-4309ACC3CD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D9081F-E15D-43A9-BF6B-05E061D86712}" type="pres">
      <dgm:prSet presAssocID="{37F1CAE8-9832-4464-885C-4309ACC3CD16}" presName="negativeSpace" presStyleCnt="0"/>
      <dgm:spPr/>
    </dgm:pt>
    <dgm:pt modelId="{73B94A44-697C-4645-A0D3-1DF753005A0D}" type="pres">
      <dgm:prSet presAssocID="{37F1CAE8-9832-4464-885C-4309ACC3CD1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1B8FBA2-96AB-428E-BC8B-B3B46CFA5516}" srcId="{37F1CAE8-9832-4464-885C-4309ACC3CD16}" destId="{1FC3BC97-7183-47C0-90EC-8DF9BF1AFABD}" srcOrd="2" destOrd="0" parTransId="{AF45CA2A-AB34-434C-9989-1A1ADDD6BA76}" sibTransId="{37DEAD74-58C0-44F8-87E9-455BBC143815}"/>
    <dgm:cxn modelId="{29BE82D5-5F6C-4E99-A523-66905C98C87B}" type="presOf" srcId="{A6C90DC0-3BF8-46F7-878F-284C789799C1}" destId="{73B94A44-697C-4645-A0D3-1DF753005A0D}" srcOrd="0" destOrd="1" presId="urn:microsoft.com/office/officeart/2005/8/layout/list1"/>
    <dgm:cxn modelId="{B865A3CF-3773-4EE9-AB1F-BFE7556F361B}" srcId="{3E6F2158-001D-4967-B451-872D66999707}" destId="{37F1CAE8-9832-4464-885C-4309ACC3CD16}" srcOrd="0" destOrd="0" parTransId="{9DECEDAA-E16B-421A-926B-4F8E69652FDC}" sibTransId="{B4BD780B-B69C-4F41-ABD8-645329CD4C70}"/>
    <dgm:cxn modelId="{5CD50076-A948-45B9-87C7-1A293870DF7E}" srcId="{37F1CAE8-9832-4464-885C-4309ACC3CD16}" destId="{DE33279C-9B0E-4315-92C7-CD7FFBEB31AF}" srcOrd="0" destOrd="0" parTransId="{C6895A34-B624-4555-A8DA-C257684719BE}" sibTransId="{EFE6A913-AEDC-4E7C-9427-C9A33A629FF1}"/>
    <dgm:cxn modelId="{C9785199-9018-4E28-8046-437C20B98E15}" type="presOf" srcId="{3E6F2158-001D-4967-B451-872D66999707}" destId="{049FAA1F-5A53-49D7-8D0B-CF8B65DE326E}" srcOrd="0" destOrd="0" presId="urn:microsoft.com/office/officeart/2005/8/layout/list1"/>
    <dgm:cxn modelId="{95345AD6-0032-466A-8612-FB24DBD1BCEA}" type="presOf" srcId="{DE33279C-9B0E-4315-92C7-CD7FFBEB31AF}" destId="{73B94A44-697C-4645-A0D3-1DF753005A0D}" srcOrd="0" destOrd="0" presId="urn:microsoft.com/office/officeart/2005/8/layout/list1"/>
    <dgm:cxn modelId="{008F0041-36B7-4B7D-8C05-2428FE68B0CC}" srcId="{37F1CAE8-9832-4464-885C-4309ACC3CD16}" destId="{A6C90DC0-3BF8-46F7-878F-284C789799C1}" srcOrd="1" destOrd="0" parTransId="{99A7B06A-24EE-4925-AC15-61C2FC4C5E9B}" sibTransId="{11B0811E-3BE3-414F-BE8E-0E02C05913C1}"/>
    <dgm:cxn modelId="{29D04C7A-BEE0-4A27-BCDD-1DAFE7B619C8}" type="presOf" srcId="{37F1CAE8-9832-4464-885C-4309ACC3CD16}" destId="{28BD4C9D-098A-4903-A7B7-29823B0F47C5}" srcOrd="0" destOrd="0" presId="urn:microsoft.com/office/officeart/2005/8/layout/list1"/>
    <dgm:cxn modelId="{C40E176A-24C7-495D-85CC-92CA2BEC398E}" type="presOf" srcId="{1FC3BC97-7183-47C0-90EC-8DF9BF1AFABD}" destId="{73B94A44-697C-4645-A0D3-1DF753005A0D}" srcOrd="0" destOrd="2" presId="urn:microsoft.com/office/officeart/2005/8/layout/list1"/>
    <dgm:cxn modelId="{6D6017CB-BD1F-4E61-9FCE-F4694DBFF027}" type="presOf" srcId="{37F1CAE8-9832-4464-885C-4309ACC3CD16}" destId="{F95D2676-8EEF-42F5-ACE9-D05FB70F2FDE}" srcOrd="1" destOrd="0" presId="urn:microsoft.com/office/officeart/2005/8/layout/list1"/>
    <dgm:cxn modelId="{2D53EAB0-D371-4645-B215-380B044C1FDA}" type="presParOf" srcId="{049FAA1F-5A53-49D7-8D0B-CF8B65DE326E}" destId="{87A5BEB4-12BC-4ADE-9E1D-A33D1116F957}" srcOrd="0" destOrd="0" presId="urn:microsoft.com/office/officeart/2005/8/layout/list1"/>
    <dgm:cxn modelId="{FC19A78E-7F67-4489-AAB6-DB298D4BDCFF}" type="presParOf" srcId="{87A5BEB4-12BC-4ADE-9E1D-A33D1116F957}" destId="{28BD4C9D-098A-4903-A7B7-29823B0F47C5}" srcOrd="0" destOrd="0" presId="urn:microsoft.com/office/officeart/2005/8/layout/list1"/>
    <dgm:cxn modelId="{4D144FA9-247E-41DC-ACD0-065481D947F0}" type="presParOf" srcId="{87A5BEB4-12BC-4ADE-9E1D-A33D1116F957}" destId="{F95D2676-8EEF-42F5-ACE9-D05FB70F2FDE}" srcOrd="1" destOrd="0" presId="urn:microsoft.com/office/officeart/2005/8/layout/list1"/>
    <dgm:cxn modelId="{7A03F633-49BA-45FC-B86B-A913868402DE}" type="presParOf" srcId="{049FAA1F-5A53-49D7-8D0B-CF8B65DE326E}" destId="{D8D9081F-E15D-43A9-BF6B-05E061D86712}" srcOrd="1" destOrd="0" presId="urn:microsoft.com/office/officeart/2005/8/layout/list1"/>
    <dgm:cxn modelId="{19BD93C4-DF3E-4B59-B788-345C33D1D9B3}" type="presParOf" srcId="{049FAA1F-5A53-49D7-8D0B-CF8B65DE326E}" destId="{73B94A44-697C-4645-A0D3-1DF753005A0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1AC1D7-DF25-47F5-BAB9-862CA306C663}" type="doc">
      <dgm:prSet loTypeId="urn:microsoft.com/office/officeart/2005/8/layout/h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5C4CDA5C-C631-4072-B136-B4A0820FAEC2}">
      <dgm:prSet phldrT="[Text]"/>
      <dgm:spPr/>
      <dgm:t>
        <a:bodyPr/>
        <a:lstStyle/>
        <a:p>
          <a:r>
            <a:rPr lang="de-DE" b="1" dirty="0" smtClean="0"/>
            <a:t>landesweite Stelle</a:t>
          </a:r>
          <a:endParaRPr lang="de-DE" b="1" dirty="0"/>
        </a:p>
      </dgm:t>
    </dgm:pt>
    <dgm:pt modelId="{BD453733-FFEE-4831-966F-7A4B940764D6}" type="parTrans" cxnId="{CD03DF9B-EBCE-48A9-84CB-347B1065F24A}">
      <dgm:prSet/>
      <dgm:spPr/>
      <dgm:t>
        <a:bodyPr/>
        <a:lstStyle/>
        <a:p>
          <a:endParaRPr lang="de-DE"/>
        </a:p>
      </dgm:t>
    </dgm:pt>
    <dgm:pt modelId="{8A666CDD-40F7-4741-A5DA-1C86EF684072}" type="sibTrans" cxnId="{CD03DF9B-EBCE-48A9-84CB-347B1065F24A}">
      <dgm:prSet/>
      <dgm:spPr/>
      <dgm:t>
        <a:bodyPr/>
        <a:lstStyle/>
        <a:p>
          <a:endParaRPr lang="de-DE"/>
        </a:p>
      </dgm:t>
    </dgm:pt>
    <dgm:pt modelId="{093D47AC-65A4-45A4-9FE0-57C3DAF17279}">
      <dgm:prSet phldrT="[Text]"/>
      <dgm:spPr/>
      <dgm:t>
        <a:bodyPr/>
        <a:lstStyle/>
        <a:p>
          <a:r>
            <a:rPr lang="de-DE" dirty="0" smtClean="0"/>
            <a:t>Bewerbung auf EINE landesweite Stelle</a:t>
          </a:r>
        </a:p>
      </dgm:t>
    </dgm:pt>
    <dgm:pt modelId="{ADDC4C90-2873-4625-81C0-408AAE3B11CF}" type="parTrans" cxnId="{CBF0438A-B4E8-42F4-B432-989CD439655B}">
      <dgm:prSet/>
      <dgm:spPr/>
      <dgm:t>
        <a:bodyPr/>
        <a:lstStyle/>
        <a:p>
          <a:endParaRPr lang="de-DE"/>
        </a:p>
      </dgm:t>
    </dgm:pt>
    <dgm:pt modelId="{196B8868-EF7B-4D84-B84F-BE3B0A642C47}" type="sibTrans" cxnId="{CBF0438A-B4E8-42F4-B432-989CD439655B}">
      <dgm:prSet/>
      <dgm:spPr/>
      <dgm:t>
        <a:bodyPr/>
        <a:lstStyle/>
        <a:p>
          <a:endParaRPr lang="de-DE"/>
        </a:p>
      </dgm:t>
    </dgm:pt>
    <dgm:pt modelId="{B1743FFC-F7E1-4CBB-B4A1-1C9442EB8DBF}">
      <dgm:prSet phldrT="[Text]"/>
      <dgm:spPr/>
      <dgm:t>
        <a:bodyPr/>
        <a:lstStyle/>
        <a:p>
          <a:r>
            <a:rPr lang="de-DE" dirty="0" smtClean="0"/>
            <a:t>dem studierten Lehramt entsprechend</a:t>
          </a:r>
          <a:endParaRPr lang="de-DE" dirty="0"/>
        </a:p>
      </dgm:t>
    </dgm:pt>
    <dgm:pt modelId="{3DB1C991-07BA-481D-8B25-CA0210EB8BD2}" type="parTrans" cxnId="{15653040-D909-42F8-BA8D-B7CBE21EF65B}">
      <dgm:prSet/>
      <dgm:spPr/>
      <dgm:t>
        <a:bodyPr/>
        <a:lstStyle/>
        <a:p>
          <a:endParaRPr lang="de-DE"/>
        </a:p>
      </dgm:t>
    </dgm:pt>
    <dgm:pt modelId="{A9EA700F-B84B-4F1C-B23C-FDA2A19105EB}" type="sibTrans" cxnId="{15653040-D909-42F8-BA8D-B7CBE21EF65B}">
      <dgm:prSet/>
      <dgm:spPr/>
      <dgm:t>
        <a:bodyPr/>
        <a:lstStyle/>
        <a:p>
          <a:endParaRPr lang="de-DE"/>
        </a:p>
      </dgm:t>
    </dgm:pt>
    <dgm:pt modelId="{8DD9E499-AA65-4449-918E-E9B4CAFFB85E}">
      <dgm:prSet phldrT="[Text]"/>
      <dgm:spPr/>
      <dgm:t>
        <a:bodyPr/>
        <a:lstStyle/>
        <a:p>
          <a:r>
            <a:rPr lang="de-DE" dirty="0" smtClean="0"/>
            <a:t>keine vorherige Zuordnung der Schule</a:t>
          </a:r>
          <a:endParaRPr lang="de-DE" dirty="0"/>
        </a:p>
      </dgm:t>
    </dgm:pt>
    <dgm:pt modelId="{7F0CBCEB-8460-4B6B-A768-D3A7401E8A73}" type="parTrans" cxnId="{E81D503F-D94C-47FF-83DE-C6306761FE18}">
      <dgm:prSet/>
      <dgm:spPr/>
      <dgm:t>
        <a:bodyPr/>
        <a:lstStyle/>
        <a:p>
          <a:endParaRPr lang="de-DE"/>
        </a:p>
      </dgm:t>
    </dgm:pt>
    <dgm:pt modelId="{D34F1226-B775-4A31-A9FA-88249C2F71AE}" type="sibTrans" cxnId="{E81D503F-D94C-47FF-83DE-C6306761FE18}">
      <dgm:prSet/>
      <dgm:spPr/>
      <dgm:t>
        <a:bodyPr/>
        <a:lstStyle/>
        <a:p>
          <a:endParaRPr lang="de-DE"/>
        </a:p>
      </dgm:t>
    </dgm:pt>
    <dgm:pt modelId="{D0E44D3B-7360-410B-A924-A0097AFF96CB}">
      <dgm:prSet/>
      <dgm:spPr/>
      <dgm:t>
        <a:bodyPr/>
        <a:lstStyle/>
        <a:p>
          <a:r>
            <a:rPr lang="de-DE" dirty="0" smtClean="0"/>
            <a:t>keine Festlegung der Fächer</a:t>
          </a:r>
          <a:endParaRPr lang="de-DE" dirty="0"/>
        </a:p>
      </dgm:t>
    </dgm:pt>
    <dgm:pt modelId="{AB440625-7F89-4208-9BB9-1EE431B90F0F}" type="parTrans" cxnId="{EE21FC32-4D41-4138-B893-DE568088299B}">
      <dgm:prSet/>
      <dgm:spPr/>
      <dgm:t>
        <a:bodyPr/>
        <a:lstStyle/>
        <a:p>
          <a:endParaRPr lang="de-DE"/>
        </a:p>
      </dgm:t>
    </dgm:pt>
    <dgm:pt modelId="{458FB89C-04F1-4C2D-A50E-4FFA2D466A32}" type="sibTrans" cxnId="{EE21FC32-4D41-4138-B893-DE568088299B}">
      <dgm:prSet/>
      <dgm:spPr/>
      <dgm:t>
        <a:bodyPr/>
        <a:lstStyle/>
        <a:p>
          <a:endParaRPr lang="de-DE"/>
        </a:p>
      </dgm:t>
    </dgm:pt>
    <dgm:pt modelId="{E7EA2F06-DD75-4D80-9754-4771692D641C}">
      <dgm:prSet/>
      <dgm:spPr/>
      <dgm:t>
        <a:bodyPr/>
        <a:lstStyle/>
        <a:p>
          <a:r>
            <a:rPr lang="de-DE" dirty="0" smtClean="0"/>
            <a:t>Ausbildungsschule wird individuell gesucht und zugewiesen</a:t>
          </a:r>
          <a:endParaRPr lang="de-DE" dirty="0"/>
        </a:p>
      </dgm:t>
    </dgm:pt>
    <dgm:pt modelId="{13EDB1B4-9EF7-4D66-9F20-301E857B8BD8}" type="parTrans" cxnId="{0D48F1CE-BB5D-412D-9AF7-21CC42E1480E}">
      <dgm:prSet/>
      <dgm:spPr/>
      <dgm:t>
        <a:bodyPr/>
        <a:lstStyle/>
        <a:p>
          <a:endParaRPr lang="de-DE"/>
        </a:p>
      </dgm:t>
    </dgm:pt>
    <dgm:pt modelId="{BC5AA352-9CFA-4D2A-B731-BCB84EEE6734}" type="sibTrans" cxnId="{0D48F1CE-BB5D-412D-9AF7-21CC42E1480E}">
      <dgm:prSet/>
      <dgm:spPr/>
      <dgm:t>
        <a:bodyPr/>
        <a:lstStyle/>
        <a:p>
          <a:endParaRPr lang="de-DE"/>
        </a:p>
      </dgm:t>
    </dgm:pt>
    <dgm:pt modelId="{0B7BFD40-64BE-40EC-923C-7AB93F64D284}">
      <dgm:prSet phldrT="[Text]"/>
      <dgm:spPr/>
      <dgm:t>
        <a:bodyPr/>
        <a:lstStyle/>
        <a:p>
          <a:r>
            <a:rPr lang="de-DE" b="1" dirty="0" smtClean="0"/>
            <a:t>schulbezogene</a:t>
          </a:r>
          <a:r>
            <a:rPr lang="de-DE" dirty="0" smtClean="0"/>
            <a:t> </a:t>
          </a:r>
          <a:r>
            <a:rPr lang="de-DE" b="1" dirty="0" smtClean="0"/>
            <a:t>Stelle</a:t>
          </a:r>
          <a:endParaRPr lang="de-DE" dirty="0"/>
        </a:p>
      </dgm:t>
    </dgm:pt>
    <dgm:pt modelId="{5126ADE9-99D0-42B0-90C8-8A77C85946A3}" type="parTrans" cxnId="{2C395EA8-13BB-46DF-BDB0-8F44B78E23DC}">
      <dgm:prSet/>
      <dgm:spPr/>
      <dgm:t>
        <a:bodyPr/>
        <a:lstStyle/>
        <a:p>
          <a:endParaRPr lang="de-DE"/>
        </a:p>
      </dgm:t>
    </dgm:pt>
    <dgm:pt modelId="{9E890536-284D-4F5B-8D3B-2D86FB0ADCE3}" type="sibTrans" cxnId="{2C395EA8-13BB-46DF-BDB0-8F44B78E23DC}">
      <dgm:prSet/>
      <dgm:spPr/>
      <dgm:t>
        <a:bodyPr/>
        <a:lstStyle/>
        <a:p>
          <a:endParaRPr lang="de-DE"/>
        </a:p>
      </dgm:t>
    </dgm:pt>
    <dgm:pt modelId="{229C71DD-1DFD-4E1B-85BE-515C020E5D49}">
      <dgm:prSet phldrT="[Text]"/>
      <dgm:spPr/>
      <dgm:t>
        <a:bodyPr/>
        <a:lstStyle/>
        <a:p>
          <a:r>
            <a:rPr lang="de-DE" dirty="0" smtClean="0"/>
            <a:t>mehrfache Bewerbung auf schulbezogene Stellen möglich</a:t>
          </a:r>
          <a:endParaRPr lang="de-DE" dirty="0"/>
        </a:p>
      </dgm:t>
    </dgm:pt>
    <dgm:pt modelId="{CCEA5630-F5F4-44F3-BEB2-4C6B58A43335}" type="parTrans" cxnId="{2B16BDF5-1D22-4262-A536-BC25BE48F431}">
      <dgm:prSet/>
      <dgm:spPr/>
      <dgm:t>
        <a:bodyPr/>
        <a:lstStyle/>
        <a:p>
          <a:endParaRPr lang="de-DE"/>
        </a:p>
      </dgm:t>
    </dgm:pt>
    <dgm:pt modelId="{24737A2A-EEC4-41BA-AFA6-89F660C2EC38}" type="sibTrans" cxnId="{2B16BDF5-1D22-4262-A536-BC25BE48F431}">
      <dgm:prSet/>
      <dgm:spPr/>
      <dgm:t>
        <a:bodyPr/>
        <a:lstStyle/>
        <a:p>
          <a:endParaRPr lang="de-DE"/>
        </a:p>
      </dgm:t>
    </dgm:pt>
    <dgm:pt modelId="{81E0B63E-D419-4E7B-9AE1-41DE3525593C}">
      <dgm:prSet phldrT="[Text]"/>
      <dgm:spPr/>
      <dgm:t>
        <a:bodyPr/>
        <a:lstStyle/>
        <a:p>
          <a:r>
            <a:rPr lang="de-DE" dirty="0" smtClean="0"/>
            <a:t>Prioritätenliste festlegen</a:t>
          </a:r>
          <a:endParaRPr lang="de-DE" dirty="0"/>
        </a:p>
      </dgm:t>
    </dgm:pt>
    <dgm:pt modelId="{3F6A8BD3-4B08-4389-B5B5-9835C0668A99}" type="parTrans" cxnId="{F2B0CEEE-F000-44C1-8E27-BEE5EC584D41}">
      <dgm:prSet/>
      <dgm:spPr/>
      <dgm:t>
        <a:bodyPr/>
        <a:lstStyle/>
        <a:p>
          <a:endParaRPr lang="de-DE"/>
        </a:p>
      </dgm:t>
    </dgm:pt>
    <dgm:pt modelId="{492C0A54-F215-44CD-8BF2-BB5C313A4C38}" type="sibTrans" cxnId="{F2B0CEEE-F000-44C1-8E27-BEE5EC584D41}">
      <dgm:prSet/>
      <dgm:spPr/>
      <dgm:t>
        <a:bodyPr/>
        <a:lstStyle/>
        <a:p>
          <a:endParaRPr lang="de-DE"/>
        </a:p>
      </dgm:t>
    </dgm:pt>
    <dgm:pt modelId="{F20A7BF4-5408-4318-8E93-FDAA962A5861}">
      <dgm:prSet phldrT="[Text]"/>
      <dgm:spPr/>
      <dgm:t>
        <a:bodyPr/>
        <a:lstStyle/>
        <a:p>
          <a:r>
            <a:rPr lang="de-DE" dirty="0" smtClean="0"/>
            <a:t>künftige Ausbildungsschule steht bereits fest</a:t>
          </a:r>
          <a:endParaRPr lang="de-DE" dirty="0"/>
        </a:p>
      </dgm:t>
    </dgm:pt>
    <dgm:pt modelId="{EABE9CE4-F3EE-4C12-9D63-1520DDCD33AB}" type="parTrans" cxnId="{BA7F824A-3F88-4507-B80D-B354D354A30D}">
      <dgm:prSet/>
      <dgm:spPr/>
      <dgm:t>
        <a:bodyPr/>
        <a:lstStyle/>
        <a:p>
          <a:endParaRPr lang="de-DE"/>
        </a:p>
      </dgm:t>
    </dgm:pt>
    <dgm:pt modelId="{96B1AB05-66E9-4BDD-AF33-3C9FC2A9546D}" type="sibTrans" cxnId="{BA7F824A-3F88-4507-B80D-B354D354A30D}">
      <dgm:prSet/>
      <dgm:spPr/>
      <dgm:t>
        <a:bodyPr/>
        <a:lstStyle/>
        <a:p>
          <a:endParaRPr lang="de-DE"/>
        </a:p>
      </dgm:t>
    </dgm:pt>
    <dgm:pt modelId="{426ABF7D-4A8D-4AF7-8682-4D5C14C924A6}">
      <dgm:prSet/>
      <dgm:spPr/>
      <dgm:t>
        <a:bodyPr/>
        <a:lstStyle/>
        <a:p>
          <a:r>
            <a:rPr lang="de-DE" dirty="0" smtClean="0"/>
            <a:t>es sind bestimmte Fächerkombinationen ausgeschrieben</a:t>
          </a:r>
          <a:endParaRPr lang="de-DE" dirty="0"/>
        </a:p>
      </dgm:t>
    </dgm:pt>
    <dgm:pt modelId="{9E863AA3-9764-4D08-A697-5FC8F00AAB69}" type="parTrans" cxnId="{07DE9A5A-AD97-447C-9620-71A0C0B6EF99}">
      <dgm:prSet/>
      <dgm:spPr/>
      <dgm:t>
        <a:bodyPr/>
        <a:lstStyle/>
        <a:p>
          <a:endParaRPr lang="de-DE"/>
        </a:p>
      </dgm:t>
    </dgm:pt>
    <dgm:pt modelId="{77481F51-947E-41E5-88A5-4CD7618656BC}" type="sibTrans" cxnId="{07DE9A5A-AD97-447C-9620-71A0C0B6EF99}">
      <dgm:prSet/>
      <dgm:spPr/>
      <dgm:t>
        <a:bodyPr/>
        <a:lstStyle/>
        <a:p>
          <a:endParaRPr lang="de-DE"/>
        </a:p>
      </dgm:t>
    </dgm:pt>
    <dgm:pt modelId="{4109C7DC-4E4F-447D-8FDF-AF43BBAF1561}">
      <dgm:prSet/>
      <dgm:spPr/>
      <dgm:t>
        <a:bodyPr/>
        <a:lstStyle/>
        <a:p>
          <a:r>
            <a:rPr lang="de-DE" dirty="0" smtClean="0"/>
            <a:t>Bedarfsfach und Zweitfach</a:t>
          </a:r>
          <a:endParaRPr lang="de-DE" dirty="0"/>
        </a:p>
      </dgm:t>
    </dgm:pt>
    <dgm:pt modelId="{F7C66B14-4FBB-440A-B175-01C05EEE9B75}" type="parTrans" cxnId="{CA3ECD4C-3C0E-4445-8A30-65CED6691F05}">
      <dgm:prSet/>
      <dgm:spPr/>
      <dgm:t>
        <a:bodyPr/>
        <a:lstStyle/>
        <a:p>
          <a:endParaRPr lang="de-DE"/>
        </a:p>
      </dgm:t>
    </dgm:pt>
    <dgm:pt modelId="{749655C0-30F2-47AE-A4A0-2DAAFF30A908}" type="sibTrans" cxnId="{CA3ECD4C-3C0E-4445-8A30-65CED6691F05}">
      <dgm:prSet/>
      <dgm:spPr/>
      <dgm:t>
        <a:bodyPr/>
        <a:lstStyle/>
        <a:p>
          <a:endParaRPr lang="de-DE"/>
        </a:p>
      </dgm:t>
    </dgm:pt>
    <dgm:pt modelId="{97BB4FC4-1C82-4F4B-A996-1AF0CBC7DB30}" type="pres">
      <dgm:prSet presAssocID="{D21AC1D7-DF25-47F5-BAB9-862CA306C6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5002421-4F24-4E2B-8D9E-6AAD683597A7}" type="pres">
      <dgm:prSet presAssocID="{5C4CDA5C-C631-4072-B136-B4A0820FAEC2}" presName="composite" presStyleCnt="0"/>
      <dgm:spPr/>
      <dgm:t>
        <a:bodyPr/>
        <a:lstStyle/>
        <a:p>
          <a:endParaRPr lang="de-DE"/>
        </a:p>
      </dgm:t>
    </dgm:pt>
    <dgm:pt modelId="{0DC3673E-643C-497B-94ED-FF4BA3EE5054}" type="pres">
      <dgm:prSet presAssocID="{5C4CDA5C-C631-4072-B136-B4A0820FAEC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0D1D1F-293D-4C1B-8184-5527C9896230}" type="pres">
      <dgm:prSet presAssocID="{5C4CDA5C-C631-4072-B136-B4A0820FAEC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BFB5FE-DD46-45A7-9A57-C0764C46AF5E}" type="pres">
      <dgm:prSet presAssocID="{8A666CDD-40F7-4741-A5DA-1C86EF684072}" presName="space" presStyleCnt="0"/>
      <dgm:spPr/>
    </dgm:pt>
    <dgm:pt modelId="{56BAFFE0-FD8F-4F44-9456-B5C391DFE2E8}" type="pres">
      <dgm:prSet presAssocID="{0B7BFD40-64BE-40EC-923C-7AB93F64D284}" presName="composite" presStyleCnt="0"/>
      <dgm:spPr/>
    </dgm:pt>
    <dgm:pt modelId="{5E19274E-BC67-4817-97D2-DC439EBA4F2F}" type="pres">
      <dgm:prSet presAssocID="{0B7BFD40-64BE-40EC-923C-7AB93F64D28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80ADA5-6659-4C35-8249-A88ECB03C957}" type="pres">
      <dgm:prSet presAssocID="{0B7BFD40-64BE-40EC-923C-7AB93F64D28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ABE52A8-25A4-451F-9243-0F7C266900AB}" type="presOf" srcId="{D21AC1D7-DF25-47F5-BAB9-862CA306C663}" destId="{97BB4FC4-1C82-4F4B-A996-1AF0CBC7DB30}" srcOrd="0" destOrd="0" presId="urn:microsoft.com/office/officeart/2005/8/layout/hList1"/>
    <dgm:cxn modelId="{BA7F824A-3F88-4507-B80D-B354D354A30D}" srcId="{0B7BFD40-64BE-40EC-923C-7AB93F64D284}" destId="{F20A7BF4-5408-4318-8E93-FDAA962A5861}" srcOrd="2" destOrd="0" parTransId="{EABE9CE4-F3EE-4C12-9D63-1520DDCD33AB}" sibTransId="{96B1AB05-66E9-4BDD-AF33-3C9FC2A9546D}"/>
    <dgm:cxn modelId="{52A69B20-BE20-46E1-B181-797E7118CA32}" type="presOf" srcId="{D0E44D3B-7360-410B-A924-A0097AFF96CB}" destId="{060D1D1F-293D-4C1B-8184-5527C9896230}" srcOrd="0" destOrd="3" presId="urn:microsoft.com/office/officeart/2005/8/layout/hList1"/>
    <dgm:cxn modelId="{2C395EA8-13BB-46DF-BDB0-8F44B78E23DC}" srcId="{D21AC1D7-DF25-47F5-BAB9-862CA306C663}" destId="{0B7BFD40-64BE-40EC-923C-7AB93F64D284}" srcOrd="1" destOrd="0" parTransId="{5126ADE9-99D0-42B0-90C8-8A77C85946A3}" sibTransId="{9E890536-284D-4F5B-8D3B-2D86FB0ADCE3}"/>
    <dgm:cxn modelId="{0D48F1CE-BB5D-412D-9AF7-21CC42E1480E}" srcId="{5C4CDA5C-C631-4072-B136-B4A0820FAEC2}" destId="{E7EA2F06-DD75-4D80-9754-4771692D641C}" srcOrd="4" destOrd="0" parTransId="{13EDB1B4-9EF7-4D66-9F20-301E857B8BD8}" sibTransId="{BC5AA352-9CFA-4D2A-B731-BCB84EEE6734}"/>
    <dgm:cxn modelId="{8FD4BEEB-FBC0-487F-978C-5E46CC5F484E}" type="presOf" srcId="{426ABF7D-4A8D-4AF7-8682-4D5C14C924A6}" destId="{C680ADA5-6659-4C35-8249-A88ECB03C957}" srcOrd="0" destOrd="3" presId="urn:microsoft.com/office/officeart/2005/8/layout/hList1"/>
    <dgm:cxn modelId="{E811CC00-C3A1-44B2-B873-10358523A1D4}" type="presOf" srcId="{0B7BFD40-64BE-40EC-923C-7AB93F64D284}" destId="{5E19274E-BC67-4817-97D2-DC439EBA4F2F}" srcOrd="0" destOrd="0" presId="urn:microsoft.com/office/officeart/2005/8/layout/hList1"/>
    <dgm:cxn modelId="{512405E0-6696-448B-9427-0871B9EFA10C}" type="presOf" srcId="{5C4CDA5C-C631-4072-B136-B4A0820FAEC2}" destId="{0DC3673E-643C-497B-94ED-FF4BA3EE5054}" srcOrd="0" destOrd="0" presId="urn:microsoft.com/office/officeart/2005/8/layout/hList1"/>
    <dgm:cxn modelId="{3EBFF950-7DCD-46B0-A520-9769C4B034C0}" type="presOf" srcId="{81E0B63E-D419-4E7B-9AE1-41DE3525593C}" destId="{C680ADA5-6659-4C35-8249-A88ECB03C957}" srcOrd="0" destOrd="1" presId="urn:microsoft.com/office/officeart/2005/8/layout/hList1"/>
    <dgm:cxn modelId="{87D58547-CE3E-4F46-AB43-9CCD95C39DC4}" type="presOf" srcId="{8DD9E499-AA65-4449-918E-E9B4CAFFB85E}" destId="{060D1D1F-293D-4C1B-8184-5527C9896230}" srcOrd="0" destOrd="2" presId="urn:microsoft.com/office/officeart/2005/8/layout/hList1"/>
    <dgm:cxn modelId="{EE73A9A4-3834-475C-BB05-17C6F6B7D309}" type="presOf" srcId="{B1743FFC-F7E1-4CBB-B4A1-1C9442EB8DBF}" destId="{060D1D1F-293D-4C1B-8184-5527C9896230}" srcOrd="0" destOrd="1" presId="urn:microsoft.com/office/officeart/2005/8/layout/hList1"/>
    <dgm:cxn modelId="{3B8E8E3E-6DEE-4A76-B012-7837D75B35B5}" type="presOf" srcId="{093D47AC-65A4-45A4-9FE0-57C3DAF17279}" destId="{060D1D1F-293D-4C1B-8184-5527C9896230}" srcOrd="0" destOrd="0" presId="urn:microsoft.com/office/officeart/2005/8/layout/hList1"/>
    <dgm:cxn modelId="{07DE9A5A-AD97-447C-9620-71A0C0B6EF99}" srcId="{0B7BFD40-64BE-40EC-923C-7AB93F64D284}" destId="{426ABF7D-4A8D-4AF7-8682-4D5C14C924A6}" srcOrd="3" destOrd="0" parTransId="{9E863AA3-9764-4D08-A697-5FC8F00AAB69}" sibTransId="{77481F51-947E-41E5-88A5-4CD7618656BC}"/>
    <dgm:cxn modelId="{15653040-D909-42F8-BA8D-B7CBE21EF65B}" srcId="{5C4CDA5C-C631-4072-B136-B4A0820FAEC2}" destId="{B1743FFC-F7E1-4CBB-B4A1-1C9442EB8DBF}" srcOrd="1" destOrd="0" parTransId="{3DB1C991-07BA-481D-8B25-CA0210EB8BD2}" sibTransId="{A9EA700F-B84B-4F1C-B23C-FDA2A19105EB}"/>
    <dgm:cxn modelId="{2B16BDF5-1D22-4262-A536-BC25BE48F431}" srcId="{0B7BFD40-64BE-40EC-923C-7AB93F64D284}" destId="{229C71DD-1DFD-4E1B-85BE-515C020E5D49}" srcOrd="0" destOrd="0" parTransId="{CCEA5630-F5F4-44F3-BEB2-4C6B58A43335}" sibTransId="{24737A2A-EEC4-41BA-AFA6-89F660C2EC38}"/>
    <dgm:cxn modelId="{28D62B09-EB72-4983-BD4B-1C8BB5FD0A6F}" type="presOf" srcId="{F20A7BF4-5408-4318-8E93-FDAA962A5861}" destId="{C680ADA5-6659-4C35-8249-A88ECB03C957}" srcOrd="0" destOrd="2" presId="urn:microsoft.com/office/officeart/2005/8/layout/hList1"/>
    <dgm:cxn modelId="{BD421C79-8808-416D-A8A5-C69A5093809F}" type="presOf" srcId="{229C71DD-1DFD-4E1B-85BE-515C020E5D49}" destId="{C680ADA5-6659-4C35-8249-A88ECB03C957}" srcOrd="0" destOrd="0" presId="urn:microsoft.com/office/officeart/2005/8/layout/hList1"/>
    <dgm:cxn modelId="{CBF0438A-B4E8-42F4-B432-989CD439655B}" srcId="{5C4CDA5C-C631-4072-B136-B4A0820FAEC2}" destId="{093D47AC-65A4-45A4-9FE0-57C3DAF17279}" srcOrd="0" destOrd="0" parTransId="{ADDC4C90-2873-4625-81C0-408AAE3B11CF}" sibTransId="{196B8868-EF7B-4D84-B84F-BE3B0A642C47}"/>
    <dgm:cxn modelId="{E81D503F-D94C-47FF-83DE-C6306761FE18}" srcId="{5C4CDA5C-C631-4072-B136-B4A0820FAEC2}" destId="{8DD9E499-AA65-4449-918E-E9B4CAFFB85E}" srcOrd="2" destOrd="0" parTransId="{7F0CBCEB-8460-4B6B-A768-D3A7401E8A73}" sibTransId="{D34F1226-B775-4A31-A9FA-88249C2F71AE}"/>
    <dgm:cxn modelId="{F2B0CEEE-F000-44C1-8E27-BEE5EC584D41}" srcId="{0B7BFD40-64BE-40EC-923C-7AB93F64D284}" destId="{81E0B63E-D419-4E7B-9AE1-41DE3525593C}" srcOrd="1" destOrd="0" parTransId="{3F6A8BD3-4B08-4389-B5B5-9835C0668A99}" sibTransId="{492C0A54-F215-44CD-8BF2-BB5C313A4C38}"/>
    <dgm:cxn modelId="{94A1B99C-E555-4FB6-866F-D22B751763FF}" type="presOf" srcId="{4109C7DC-4E4F-447D-8FDF-AF43BBAF1561}" destId="{C680ADA5-6659-4C35-8249-A88ECB03C957}" srcOrd="0" destOrd="4" presId="urn:microsoft.com/office/officeart/2005/8/layout/hList1"/>
    <dgm:cxn modelId="{CA3ECD4C-3C0E-4445-8A30-65CED6691F05}" srcId="{0B7BFD40-64BE-40EC-923C-7AB93F64D284}" destId="{4109C7DC-4E4F-447D-8FDF-AF43BBAF1561}" srcOrd="4" destOrd="0" parTransId="{F7C66B14-4FBB-440A-B175-01C05EEE9B75}" sibTransId="{749655C0-30F2-47AE-A4A0-2DAAFF30A908}"/>
    <dgm:cxn modelId="{CD03DF9B-EBCE-48A9-84CB-347B1065F24A}" srcId="{D21AC1D7-DF25-47F5-BAB9-862CA306C663}" destId="{5C4CDA5C-C631-4072-B136-B4A0820FAEC2}" srcOrd="0" destOrd="0" parTransId="{BD453733-FFEE-4831-966F-7A4B940764D6}" sibTransId="{8A666CDD-40F7-4741-A5DA-1C86EF684072}"/>
    <dgm:cxn modelId="{EE21FC32-4D41-4138-B893-DE568088299B}" srcId="{5C4CDA5C-C631-4072-B136-B4A0820FAEC2}" destId="{D0E44D3B-7360-410B-A924-A0097AFF96CB}" srcOrd="3" destOrd="0" parTransId="{AB440625-7F89-4208-9BB9-1EE431B90F0F}" sibTransId="{458FB89C-04F1-4C2D-A50E-4FFA2D466A32}"/>
    <dgm:cxn modelId="{28507AF4-B2C8-4F1C-A300-2563391B0C29}" type="presOf" srcId="{E7EA2F06-DD75-4D80-9754-4771692D641C}" destId="{060D1D1F-293D-4C1B-8184-5527C9896230}" srcOrd="0" destOrd="4" presId="urn:microsoft.com/office/officeart/2005/8/layout/hList1"/>
    <dgm:cxn modelId="{B7A5057E-B8D2-4C45-B200-D18DE9EA5A02}" type="presParOf" srcId="{97BB4FC4-1C82-4F4B-A996-1AF0CBC7DB30}" destId="{A5002421-4F24-4E2B-8D9E-6AAD683597A7}" srcOrd="0" destOrd="0" presId="urn:microsoft.com/office/officeart/2005/8/layout/hList1"/>
    <dgm:cxn modelId="{A46EAED7-588E-4AA3-99F8-F3109A272059}" type="presParOf" srcId="{A5002421-4F24-4E2B-8D9E-6AAD683597A7}" destId="{0DC3673E-643C-497B-94ED-FF4BA3EE5054}" srcOrd="0" destOrd="0" presId="urn:microsoft.com/office/officeart/2005/8/layout/hList1"/>
    <dgm:cxn modelId="{827275EB-FA3F-44E1-B2DF-88083D73C2EB}" type="presParOf" srcId="{A5002421-4F24-4E2B-8D9E-6AAD683597A7}" destId="{060D1D1F-293D-4C1B-8184-5527C9896230}" srcOrd="1" destOrd="0" presId="urn:microsoft.com/office/officeart/2005/8/layout/hList1"/>
    <dgm:cxn modelId="{9630DD78-3626-44C8-8678-A029A59FFE3B}" type="presParOf" srcId="{97BB4FC4-1C82-4F4B-A996-1AF0CBC7DB30}" destId="{0BBFB5FE-DD46-45A7-9A57-C0764C46AF5E}" srcOrd="1" destOrd="0" presId="urn:microsoft.com/office/officeart/2005/8/layout/hList1"/>
    <dgm:cxn modelId="{FFC12B27-EB24-49E0-9F90-809F5620D4A9}" type="presParOf" srcId="{97BB4FC4-1C82-4F4B-A996-1AF0CBC7DB30}" destId="{56BAFFE0-FD8F-4F44-9456-B5C391DFE2E8}" srcOrd="2" destOrd="0" presId="urn:microsoft.com/office/officeart/2005/8/layout/hList1"/>
    <dgm:cxn modelId="{30D9116A-478B-4DD6-ACAE-3F3C112CE23A}" type="presParOf" srcId="{56BAFFE0-FD8F-4F44-9456-B5C391DFE2E8}" destId="{5E19274E-BC67-4817-97D2-DC439EBA4F2F}" srcOrd="0" destOrd="0" presId="urn:microsoft.com/office/officeart/2005/8/layout/hList1"/>
    <dgm:cxn modelId="{112AA441-A376-45F5-8BE3-43F1925FF36E}" type="presParOf" srcId="{56BAFFE0-FD8F-4F44-9456-B5C391DFE2E8}" destId="{C680ADA5-6659-4C35-8249-A88ECB03C9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1AC1D7-DF25-47F5-BAB9-862CA306C663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93D47AC-65A4-45A4-9FE0-57C3DAF17279}">
      <dgm:prSet phldrT="[Text]"/>
      <dgm:spPr/>
      <dgm:t>
        <a:bodyPr/>
        <a:lstStyle/>
        <a:p>
          <a:r>
            <a:rPr lang="de-DE" dirty="0" smtClean="0"/>
            <a:t>jede zulassungsfähige Bewerbung erhält eine Zulassung</a:t>
          </a:r>
        </a:p>
      </dgm:t>
    </dgm:pt>
    <dgm:pt modelId="{ADDC4C90-2873-4625-81C0-408AAE3B11CF}" type="parTrans" cxnId="{CBF0438A-B4E8-42F4-B432-989CD439655B}">
      <dgm:prSet/>
      <dgm:spPr/>
      <dgm:t>
        <a:bodyPr/>
        <a:lstStyle/>
        <a:p>
          <a:endParaRPr lang="de-DE"/>
        </a:p>
      </dgm:t>
    </dgm:pt>
    <dgm:pt modelId="{196B8868-EF7B-4D84-B84F-BE3B0A642C47}" type="sibTrans" cxnId="{CBF0438A-B4E8-42F4-B432-989CD439655B}">
      <dgm:prSet/>
      <dgm:spPr/>
      <dgm:t>
        <a:bodyPr/>
        <a:lstStyle/>
        <a:p>
          <a:endParaRPr lang="de-DE"/>
        </a:p>
      </dgm:t>
    </dgm:pt>
    <dgm:pt modelId="{98FCCDD3-8B09-4834-850B-D1C2BA08BF18}">
      <dgm:prSet phldrT="[Text]"/>
      <dgm:spPr/>
      <dgm:t>
        <a:bodyPr/>
        <a:lstStyle/>
        <a:p>
          <a:r>
            <a:rPr lang="de-DE" dirty="0" smtClean="0"/>
            <a:t>kein Auswahlverfahren</a:t>
          </a:r>
        </a:p>
      </dgm:t>
    </dgm:pt>
    <dgm:pt modelId="{0FD76A9E-9BF9-4F4A-860A-A13979BDDA92}" type="parTrans" cxnId="{6D4D168C-AB07-48F4-B422-C5A0AB961C80}">
      <dgm:prSet/>
      <dgm:spPr/>
      <dgm:t>
        <a:bodyPr/>
        <a:lstStyle/>
        <a:p>
          <a:endParaRPr lang="de-DE"/>
        </a:p>
      </dgm:t>
    </dgm:pt>
    <dgm:pt modelId="{3C1CF3D6-0403-4F0D-8152-7A2C2BD410C5}" type="sibTrans" cxnId="{6D4D168C-AB07-48F4-B422-C5A0AB961C80}">
      <dgm:prSet/>
      <dgm:spPr/>
      <dgm:t>
        <a:bodyPr/>
        <a:lstStyle/>
        <a:p>
          <a:endParaRPr lang="de-DE"/>
        </a:p>
      </dgm:t>
    </dgm:pt>
    <dgm:pt modelId="{003AB3FF-1D72-44C9-8687-0E8EF5A6273F}">
      <dgm:prSet phldrT="[Text]"/>
      <dgm:spPr/>
      <dgm:t>
        <a:bodyPr/>
        <a:lstStyle/>
        <a:p>
          <a:r>
            <a:rPr lang="de-DE" b="1" dirty="0" smtClean="0"/>
            <a:t>landesweite Stelle</a:t>
          </a:r>
          <a:endParaRPr lang="de-DE" dirty="0"/>
        </a:p>
      </dgm:t>
    </dgm:pt>
    <dgm:pt modelId="{E090FF15-C92D-468C-AE0C-0491FA7B9F55}" type="parTrans" cxnId="{38B8D573-5116-44C6-80C8-FE8946FAF22C}">
      <dgm:prSet/>
      <dgm:spPr/>
      <dgm:t>
        <a:bodyPr/>
        <a:lstStyle/>
        <a:p>
          <a:endParaRPr lang="de-DE"/>
        </a:p>
      </dgm:t>
    </dgm:pt>
    <dgm:pt modelId="{9098B563-62C2-49B1-A014-58E29471F6FF}" type="sibTrans" cxnId="{38B8D573-5116-44C6-80C8-FE8946FAF22C}">
      <dgm:prSet/>
      <dgm:spPr/>
      <dgm:t>
        <a:bodyPr/>
        <a:lstStyle/>
        <a:p>
          <a:endParaRPr lang="de-DE"/>
        </a:p>
      </dgm:t>
    </dgm:pt>
    <dgm:pt modelId="{15FCF790-DC0D-4DE9-8114-B5DE44F29A60}">
      <dgm:prSet phldrT="[Text]"/>
      <dgm:spPr/>
      <dgm:t>
        <a:bodyPr/>
        <a:lstStyle/>
        <a:p>
          <a:r>
            <a:rPr lang="de-DE" dirty="0" smtClean="0"/>
            <a:t>Ortswünsche werden versucht zu berücksichtigen</a:t>
          </a:r>
        </a:p>
      </dgm:t>
    </dgm:pt>
    <dgm:pt modelId="{166E586D-0922-4E7B-8977-7A6BA4CA8F1E}" type="parTrans" cxnId="{B4446F8A-1D4E-484A-BDE5-C477B346ED71}">
      <dgm:prSet/>
      <dgm:spPr/>
      <dgm:t>
        <a:bodyPr/>
        <a:lstStyle/>
        <a:p>
          <a:endParaRPr lang="de-DE"/>
        </a:p>
      </dgm:t>
    </dgm:pt>
    <dgm:pt modelId="{DEED5CDF-24A4-49AF-9C05-7599B3C94BDF}" type="sibTrans" cxnId="{B4446F8A-1D4E-484A-BDE5-C477B346ED71}">
      <dgm:prSet/>
      <dgm:spPr/>
      <dgm:t>
        <a:bodyPr/>
        <a:lstStyle/>
        <a:p>
          <a:endParaRPr lang="de-DE"/>
        </a:p>
      </dgm:t>
    </dgm:pt>
    <dgm:pt modelId="{010D1671-97C6-4D91-B793-8CA30BFB220F}">
      <dgm:prSet phldrT="[Text]"/>
      <dgm:spPr/>
      <dgm:t>
        <a:bodyPr/>
        <a:lstStyle/>
        <a:p>
          <a:r>
            <a:rPr lang="de-DE" dirty="0" smtClean="0"/>
            <a:t>Ausbildung muss jedoch auch abgesichert sein</a:t>
          </a:r>
        </a:p>
      </dgm:t>
    </dgm:pt>
    <dgm:pt modelId="{FD96DD40-B3A8-4ED8-9CE5-CF79CDECD722}" type="parTrans" cxnId="{E6B7788F-DE78-4472-A1AF-9D3A783C5E37}">
      <dgm:prSet/>
      <dgm:spPr/>
      <dgm:t>
        <a:bodyPr/>
        <a:lstStyle/>
        <a:p>
          <a:endParaRPr lang="de-DE"/>
        </a:p>
      </dgm:t>
    </dgm:pt>
    <dgm:pt modelId="{72AADAC1-A91F-4613-A6B6-FC61FA9A1700}" type="sibTrans" cxnId="{E6B7788F-DE78-4472-A1AF-9D3A783C5E37}">
      <dgm:prSet/>
      <dgm:spPr/>
      <dgm:t>
        <a:bodyPr/>
        <a:lstStyle/>
        <a:p>
          <a:endParaRPr lang="de-DE"/>
        </a:p>
      </dgm:t>
    </dgm:pt>
    <dgm:pt modelId="{02531499-9FC3-42C7-A310-814D827E533C}">
      <dgm:prSet phldrT="[Text]"/>
      <dgm:spPr/>
      <dgm:t>
        <a:bodyPr/>
        <a:lstStyle/>
        <a:p>
          <a:r>
            <a:rPr lang="de-DE" dirty="0" smtClean="0"/>
            <a:t>Zuweisung Schulamtsbereiche:</a:t>
          </a:r>
        </a:p>
      </dgm:t>
    </dgm:pt>
    <dgm:pt modelId="{1284C354-5498-43C0-A1B6-E1C8FA1A4EA9}" type="parTrans" cxnId="{B937A3D2-EB3B-49CD-9A74-1B6609A59FFE}">
      <dgm:prSet/>
      <dgm:spPr/>
      <dgm:t>
        <a:bodyPr/>
        <a:lstStyle/>
        <a:p>
          <a:endParaRPr lang="de-DE"/>
        </a:p>
      </dgm:t>
    </dgm:pt>
    <dgm:pt modelId="{E816C392-5E4F-4B92-AD7B-A6D2C8D23BF8}" type="sibTrans" cxnId="{B937A3D2-EB3B-49CD-9A74-1B6609A59FFE}">
      <dgm:prSet/>
      <dgm:spPr/>
      <dgm:t>
        <a:bodyPr/>
        <a:lstStyle/>
        <a:p>
          <a:endParaRPr lang="de-DE"/>
        </a:p>
      </dgm:t>
    </dgm:pt>
    <dgm:pt modelId="{F29983C1-B954-4C7D-AD9A-399489B88E68}">
      <dgm:prSet/>
      <dgm:spPr/>
      <dgm:t>
        <a:bodyPr/>
        <a:lstStyle/>
        <a:p>
          <a:r>
            <a:rPr lang="de-DE" smtClean="0"/>
            <a:t>Härtefall</a:t>
          </a:r>
          <a:endParaRPr lang="de-DE" dirty="0" smtClean="0"/>
        </a:p>
      </dgm:t>
    </dgm:pt>
    <dgm:pt modelId="{C56B0D26-089E-47AA-9382-DED96EBC9891}" type="parTrans" cxnId="{F752ACF8-71E0-4855-8D55-F2E15F72CE89}">
      <dgm:prSet/>
      <dgm:spPr/>
      <dgm:t>
        <a:bodyPr/>
        <a:lstStyle/>
        <a:p>
          <a:endParaRPr lang="de-DE"/>
        </a:p>
      </dgm:t>
    </dgm:pt>
    <dgm:pt modelId="{9D0A8021-AF97-497F-933A-E42F81A98728}" type="sibTrans" cxnId="{F752ACF8-71E0-4855-8D55-F2E15F72CE89}">
      <dgm:prSet/>
      <dgm:spPr/>
      <dgm:t>
        <a:bodyPr/>
        <a:lstStyle/>
        <a:p>
          <a:endParaRPr lang="de-DE"/>
        </a:p>
      </dgm:t>
    </dgm:pt>
    <dgm:pt modelId="{55FED8DC-F5B4-4D72-B4DF-C07993DE2924}">
      <dgm:prSet/>
      <dgm:spPr/>
      <dgm:t>
        <a:bodyPr/>
        <a:lstStyle/>
        <a:p>
          <a:r>
            <a:rPr lang="de-DE" dirty="0" smtClean="0"/>
            <a:t>Bereitschaftserklärungen (keine Garantie)</a:t>
          </a:r>
        </a:p>
      </dgm:t>
    </dgm:pt>
    <dgm:pt modelId="{2DABFE72-3D5F-4295-BF58-CBB62A6B4B7E}" type="parTrans" cxnId="{6BF4F284-8F0E-4F60-9C3E-12FA74FE9C0E}">
      <dgm:prSet/>
      <dgm:spPr/>
      <dgm:t>
        <a:bodyPr/>
        <a:lstStyle/>
        <a:p>
          <a:endParaRPr lang="de-DE"/>
        </a:p>
      </dgm:t>
    </dgm:pt>
    <dgm:pt modelId="{C883C2C0-A032-4BF5-8687-320990C58D69}" type="sibTrans" cxnId="{6BF4F284-8F0E-4F60-9C3E-12FA74FE9C0E}">
      <dgm:prSet/>
      <dgm:spPr/>
      <dgm:t>
        <a:bodyPr/>
        <a:lstStyle/>
        <a:p>
          <a:endParaRPr lang="de-DE"/>
        </a:p>
      </dgm:t>
    </dgm:pt>
    <dgm:pt modelId="{B21553A5-92A5-4137-9A83-D718D023A86D}">
      <dgm:prSet/>
      <dgm:spPr/>
      <dgm:t>
        <a:bodyPr/>
        <a:lstStyle/>
        <a:p>
          <a:r>
            <a:rPr lang="de-DE" dirty="0" smtClean="0"/>
            <a:t>Bedarfsfächer</a:t>
          </a:r>
        </a:p>
      </dgm:t>
    </dgm:pt>
    <dgm:pt modelId="{22D97DF6-02D7-47AA-AE8D-7AA7BE8C9B87}" type="parTrans" cxnId="{82B392C4-5C87-4BC8-8F42-A38494B0D735}">
      <dgm:prSet/>
      <dgm:spPr/>
      <dgm:t>
        <a:bodyPr/>
        <a:lstStyle/>
        <a:p>
          <a:endParaRPr lang="de-DE"/>
        </a:p>
      </dgm:t>
    </dgm:pt>
    <dgm:pt modelId="{91FC8390-08EC-493A-9D53-93286575024A}" type="sibTrans" cxnId="{82B392C4-5C87-4BC8-8F42-A38494B0D735}">
      <dgm:prSet/>
      <dgm:spPr/>
      <dgm:t>
        <a:bodyPr/>
        <a:lstStyle/>
        <a:p>
          <a:endParaRPr lang="de-DE"/>
        </a:p>
      </dgm:t>
    </dgm:pt>
    <dgm:pt modelId="{219DF934-F076-4E47-883F-F112BB8F9DF0}">
      <dgm:prSet phldrT="[Text]"/>
      <dgm:spPr/>
      <dgm:t>
        <a:bodyPr/>
        <a:lstStyle/>
        <a:p>
          <a:r>
            <a:rPr lang="de-DE" dirty="0" smtClean="0"/>
            <a:t>bei Sonderpädagogik und Berufliche Schule nicht immer gegeben</a:t>
          </a:r>
        </a:p>
      </dgm:t>
    </dgm:pt>
    <dgm:pt modelId="{DA4231AE-8B53-4FDD-A841-9B28BB05C0A6}" type="parTrans" cxnId="{8091A4C6-4EA1-4C9F-9386-D86BEA60CE17}">
      <dgm:prSet/>
      <dgm:spPr/>
      <dgm:t>
        <a:bodyPr/>
        <a:lstStyle/>
        <a:p>
          <a:endParaRPr lang="de-DE"/>
        </a:p>
      </dgm:t>
    </dgm:pt>
    <dgm:pt modelId="{EC817783-0444-43E1-A630-783EF1488FAA}" type="sibTrans" cxnId="{8091A4C6-4EA1-4C9F-9386-D86BEA60CE17}">
      <dgm:prSet/>
      <dgm:spPr/>
      <dgm:t>
        <a:bodyPr/>
        <a:lstStyle/>
        <a:p>
          <a:endParaRPr lang="de-DE"/>
        </a:p>
      </dgm:t>
    </dgm:pt>
    <dgm:pt modelId="{97408A9A-4873-46AA-9C67-4AE678085C98}" type="pres">
      <dgm:prSet presAssocID="{D21AC1D7-DF25-47F5-BAB9-862CA306C6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0E6D977-BAB4-4B04-841B-87996A9EDFF1}" type="pres">
      <dgm:prSet presAssocID="{003AB3FF-1D72-44C9-8687-0E8EF5A6273F}" presName="parentLin" presStyleCnt="0"/>
      <dgm:spPr/>
    </dgm:pt>
    <dgm:pt modelId="{B8F7E0DE-B6CD-4509-8BB5-F1D5A1CF332F}" type="pres">
      <dgm:prSet presAssocID="{003AB3FF-1D72-44C9-8687-0E8EF5A6273F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D38E55A2-C641-4A75-B016-8FA9C060E8A5}" type="pres">
      <dgm:prSet presAssocID="{003AB3FF-1D72-44C9-8687-0E8EF5A627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27E09B-B8A2-4369-B378-2F7A211629EB}" type="pres">
      <dgm:prSet presAssocID="{003AB3FF-1D72-44C9-8687-0E8EF5A6273F}" presName="negativeSpace" presStyleCnt="0"/>
      <dgm:spPr/>
    </dgm:pt>
    <dgm:pt modelId="{1B646EE9-9973-4E16-89AD-4EFF7EF8AE63}" type="pres">
      <dgm:prSet presAssocID="{003AB3FF-1D72-44C9-8687-0E8EF5A6273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8D27E77-9995-4568-B77F-BE55BB1D1175}" type="presOf" srcId="{010D1671-97C6-4D91-B793-8CA30BFB220F}" destId="{1B646EE9-9973-4E16-89AD-4EFF7EF8AE63}" srcOrd="0" destOrd="7" presId="urn:microsoft.com/office/officeart/2005/8/layout/list1"/>
    <dgm:cxn modelId="{B937A3D2-EB3B-49CD-9A74-1B6609A59FFE}" srcId="{003AB3FF-1D72-44C9-8687-0E8EF5A6273F}" destId="{02531499-9FC3-42C7-A310-814D827E533C}" srcOrd="3" destOrd="0" parTransId="{1284C354-5498-43C0-A1B6-E1C8FA1A4EA9}" sibTransId="{E816C392-5E4F-4B92-AD7B-A6D2C8D23BF8}"/>
    <dgm:cxn modelId="{5A8EE509-CAB7-45D7-B393-17CDC1FF7893}" type="presOf" srcId="{F29983C1-B954-4C7D-AD9A-399489B88E68}" destId="{1B646EE9-9973-4E16-89AD-4EFF7EF8AE63}" srcOrd="0" destOrd="4" presId="urn:microsoft.com/office/officeart/2005/8/layout/list1"/>
    <dgm:cxn modelId="{579AF794-E69C-4BD4-8DFF-CC902514A32E}" type="presOf" srcId="{15FCF790-DC0D-4DE9-8114-B5DE44F29A60}" destId="{1B646EE9-9973-4E16-89AD-4EFF7EF8AE63}" srcOrd="0" destOrd="2" presId="urn:microsoft.com/office/officeart/2005/8/layout/list1"/>
    <dgm:cxn modelId="{6D4D168C-AB07-48F4-B422-C5A0AB961C80}" srcId="{003AB3FF-1D72-44C9-8687-0E8EF5A6273F}" destId="{98FCCDD3-8B09-4834-850B-D1C2BA08BF18}" srcOrd="0" destOrd="0" parTransId="{0FD76A9E-9BF9-4F4A-860A-A13979BDDA92}" sibTransId="{3C1CF3D6-0403-4F0D-8152-7A2C2BD410C5}"/>
    <dgm:cxn modelId="{E8BE6797-526C-4435-B725-33DBC2B6EEB6}" type="presOf" srcId="{093D47AC-65A4-45A4-9FE0-57C3DAF17279}" destId="{1B646EE9-9973-4E16-89AD-4EFF7EF8AE63}" srcOrd="0" destOrd="1" presId="urn:microsoft.com/office/officeart/2005/8/layout/list1"/>
    <dgm:cxn modelId="{82B392C4-5C87-4BC8-8F42-A38494B0D735}" srcId="{02531499-9FC3-42C7-A310-814D827E533C}" destId="{B21553A5-92A5-4137-9A83-D718D023A86D}" srcOrd="2" destOrd="0" parTransId="{22D97DF6-02D7-47AA-AE8D-7AA7BE8C9B87}" sibTransId="{91FC8390-08EC-493A-9D53-93286575024A}"/>
    <dgm:cxn modelId="{429645FB-9E17-4A11-836D-0D4AFD1F7DC2}" type="presOf" srcId="{219DF934-F076-4E47-883F-F112BB8F9DF0}" destId="{1B646EE9-9973-4E16-89AD-4EFF7EF8AE63}" srcOrd="0" destOrd="8" presId="urn:microsoft.com/office/officeart/2005/8/layout/list1"/>
    <dgm:cxn modelId="{8D2A9C26-C27B-4E3A-8BDE-B5BC3A702DF1}" type="presOf" srcId="{003AB3FF-1D72-44C9-8687-0E8EF5A6273F}" destId="{D38E55A2-C641-4A75-B016-8FA9C060E8A5}" srcOrd="1" destOrd="0" presId="urn:microsoft.com/office/officeart/2005/8/layout/list1"/>
    <dgm:cxn modelId="{917B82AD-F813-4D35-8E70-D257D8D42CF1}" type="presOf" srcId="{B21553A5-92A5-4137-9A83-D718D023A86D}" destId="{1B646EE9-9973-4E16-89AD-4EFF7EF8AE63}" srcOrd="0" destOrd="6" presId="urn:microsoft.com/office/officeart/2005/8/layout/list1"/>
    <dgm:cxn modelId="{F752ACF8-71E0-4855-8D55-F2E15F72CE89}" srcId="{02531499-9FC3-42C7-A310-814D827E533C}" destId="{F29983C1-B954-4C7D-AD9A-399489B88E68}" srcOrd="0" destOrd="0" parTransId="{C56B0D26-089E-47AA-9382-DED96EBC9891}" sibTransId="{9D0A8021-AF97-497F-933A-E42F81A98728}"/>
    <dgm:cxn modelId="{38B8D573-5116-44C6-80C8-FE8946FAF22C}" srcId="{D21AC1D7-DF25-47F5-BAB9-862CA306C663}" destId="{003AB3FF-1D72-44C9-8687-0E8EF5A6273F}" srcOrd="0" destOrd="0" parTransId="{E090FF15-C92D-468C-AE0C-0491FA7B9F55}" sibTransId="{9098B563-62C2-49B1-A014-58E29471F6FF}"/>
    <dgm:cxn modelId="{122F6D6C-73D5-40A3-8434-F9AD7820E13E}" type="presOf" srcId="{55FED8DC-F5B4-4D72-B4DF-C07993DE2924}" destId="{1B646EE9-9973-4E16-89AD-4EFF7EF8AE63}" srcOrd="0" destOrd="5" presId="urn:microsoft.com/office/officeart/2005/8/layout/list1"/>
    <dgm:cxn modelId="{587F190E-F5B6-42DB-B590-397AD2DE00B4}" type="presOf" srcId="{98FCCDD3-8B09-4834-850B-D1C2BA08BF18}" destId="{1B646EE9-9973-4E16-89AD-4EFF7EF8AE63}" srcOrd="0" destOrd="0" presId="urn:microsoft.com/office/officeart/2005/8/layout/list1"/>
    <dgm:cxn modelId="{6BF4F284-8F0E-4F60-9C3E-12FA74FE9C0E}" srcId="{02531499-9FC3-42C7-A310-814D827E533C}" destId="{55FED8DC-F5B4-4D72-B4DF-C07993DE2924}" srcOrd="1" destOrd="0" parTransId="{2DABFE72-3D5F-4295-BF58-CBB62A6B4B7E}" sibTransId="{C883C2C0-A032-4BF5-8687-320990C58D69}"/>
    <dgm:cxn modelId="{CBF0438A-B4E8-42F4-B432-989CD439655B}" srcId="{003AB3FF-1D72-44C9-8687-0E8EF5A6273F}" destId="{093D47AC-65A4-45A4-9FE0-57C3DAF17279}" srcOrd="1" destOrd="0" parTransId="{ADDC4C90-2873-4625-81C0-408AAE3B11CF}" sibTransId="{196B8868-EF7B-4D84-B84F-BE3B0A642C47}"/>
    <dgm:cxn modelId="{8091A4C6-4EA1-4C9F-9386-D86BEA60CE17}" srcId="{010D1671-97C6-4D91-B793-8CA30BFB220F}" destId="{219DF934-F076-4E47-883F-F112BB8F9DF0}" srcOrd="0" destOrd="0" parTransId="{DA4231AE-8B53-4FDD-A841-9B28BB05C0A6}" sibTransId="{EC817783-0444-43E1-A630-783EF1488FAA}"/>
    <dgm:cxn modelId="{BD563D7A-40B4-48C2-BEA2-82A84124B055}" type="presOf" srcId="{02531499-9FC3-42C7-A310-814D827E533C}" destId="{1B646EE9-9973-4E16-89AD-4EFF7EF8AE63}" srcOrd="0" destOrd="3" presId="urn:microsoft.com/office/officeart/2005/8/layout/list1"/>
    <dgm:cxn modelId="{B4446F8A-1D4E-484A-BDE5-C477B346ED71}" srcId="{003AB3FF-1D72-44C9-8687-0E8EF5A6273F}" destId="{15FCF790-DC0D-4DE9-8114-B5DE44F29A60}" srcOrd="2" destOrd="0" parTransId="{166E586D-0922-4E7B-8977-7A6BA4CA8F1E}" sibTransId="{DEED5CDF-24A4-49AF-9C05-7599B3C94BDF}"/>
    <dgm:cxn modelId="{E826AD45-1489-4974-B323-B7B4E9684D50}" type="presOf" srcId="{D21AC1D7-DF25-47F5-BAB9-862CA306C663}" destId="{97408A9A-4873-46AA-9C67-4AE678085C98}" srcOrd="0" destOrd="0" presId="urn:microsoft.com/office/officeart/2005/8/layout/list1"/>
    <dgm:cxn modelId="{8E5D5547-D2DB-4ED9-8D4A-145185629510}" type="presOf" srcId="{003AB3FF-1D72-44C9-8687-0E8EF5A6273F}" destId="{B8F7E0DE-B6CD-4509-8BB5-F1D5A1CF332F}" srcOrd="0" destOrd="0" presId="urn:microsoft.com/office/officeart/2005/8/layout/list1"/>
    <dgm:cxn modelId="{E6B7788F-DE78-4472-A1AF-9D3A783C5E37}" srcId="{003AB3FF-1D72-44C9-8687-0E8EF5A6273F}" destId="{010D1671-97C6-4D91-B793-8CA30BFB220F}" srcOrd="4" destOrd="0" parTransId="{FD96DD40-B3A8-4ED8-9CE5-CF79CDECD722}" sibTransId="{72AADAC1-A91F-4613-A6B6-FC61FA9A1700}"/>
    <dgm:cxn modelId="{5B14150E-913D-4920-B19E-7D5882335CCC}" type="presParOf" srcId="{97408A9A-4873-46AA-9C67-4AE678085C98}" destId="{80E6D977-BAB4-4B04-841B-87996A9EDFF1}" srcOrd="0" destOrd="0" presId="urn:microsoft.com/office/officeart/2005/8/layout/list1"/>
    <dgm:cxn modelId="{4478343B-8371-4C36-BF5B-648D8D06ADBC}" type="presParOf" srcId="{80E6D977-BAB4-4B04-841B-87996A9EDFF1}" destId="{B8F7E0DE-B6CD-4509-8BB5-F1D5A1CF332F}" srcOrd="0" destOrd="0" presId="urn:microsoft.com/office/officeart/2005/8/layout/list1"/>
    <dgm:cxn modelId="{82876AC5-EF79-4240-9D25-45EAD5970644}" type="presParOf" srcId="{80E6D977-BAB4-4B04-841B-87996A9EDFF1}" destId="{D38E55A2-C641-4A75-B016-8FA9C060E8A5}" srcOrd="1" destOrd="0" presId="urn:microsoft.com/office/officeart/2005/8/layout/list1"/>
    <dgm:cxn modelId="{44F1F0A3-7D6D-42E4-A9D7-C62627ECAB40}" type="presParOf" srcId="{97408A9A-4873-46AA-9C67-4AE678085C98}" destId="{F027E09B-B8A2-4369-B378-2F7A211629EB}" srcOrd="1" destOrd="0" presId="urn:microsoft.com/office/officeart/2005/8/layout/list1"/>
    <dgm:cxn modelId="{5DBD9C2C-FE90-4D04-983B-2DBF6022FCF5}" type="presParOf" srcId="{97408A9A-4873-46AA-9C67-4AE678085C98}" destId="{1B646EE9-9973-4E16-89AD-4EFF7EF8AE6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1AC1D7-DF25-47F5-BAB9-862CA306C663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FD3E966F-71B2-4607-8DB8-ED0036104785}">
      <dgm:prSet phldrT="[Text]"/>
      <dgm:spPr/>
      <dgm:t>
        <a:bodyPr/>
        <a:lstStyle/>
        <a:p>
          <a:r>
            <a:rPr lang="de-DE" b="1" dirty="0" smtClean="0"/>
            <a:t>schulbezogene</a:t>
          </a:r>
          <a:r>
            <a:rPr lang="de-DE" dirty="0" smtClean="0"/>
            <a:t> </a:t>
          </a:r>
          <a:r>
            <a:rPr lang="de-DE" b="1" dirty="0" smtClean="0"/>
            <a:t>Stelle</a:t>
          </a:r>
          <a:endParaRPr lang="de-DE" b="1" dirty="0"/>
        </a:p>
      </dgm:t>
    </dgm:pt>
    <dgm:pt modelId="{4FD62DFA-5DE8-4902-AEFD-907734097CB8}" type="parTrans" cxnId="{F58B8FFA-D22B-466A-97DF-DA2D35729312}">
      <dgm:prSet/>
      <dgm:spPr/>
      <dgm:t>
        <a:bodyPr/>
        <a:lstStyle/>
        <a:p>
          <a:endParaRPr lang="de-DE"/>
        </a:p>
      </dgm:t>
    </dgm:pt>
    <dgm:pt modelId="{21E92994-433C-490D-BC26-F0494513A80E}" type="sibTrans" cxnId="{F58B8FFA-D22B-466A-97DF-DA2D35729312}">
      <dgm:prSet/>
      <dgm:spPr/>
      <dgm:t>
        <a:bodyPr/>
        <a:lstStyle/>
        <a:p>
          <a:endParaRPr lang="de-DE"/>
        </a:p>
      </dgm:t>
    </dgm:pt>
    <dgm:pt modelId="{DF41304A-BED4-42BA-9C6E-0258580DA517}">
      <dgm:prSet phldrT="[Text]"/>
      <dgm:spPr/>
      <dgm:t>
        <a:bodyPr/>
        <a:lstStyle/>
        <a:p>
          <a:r>
            <a:rPr lang="de-DE" dirty="0" smtClean="0"/>
            <a:t>es findet ein Auswahlverfahren statt</a:t>
          </a:r>
          <a:endParaRPr lang="de-DE" dirty="0"/>
        </a:p>
      </dgm:t>
    </dgm:pt>
    <dgm:pt modelId="{03C26393-34CD-4E62-9BAB-D64705E2A373}" type="parTrans" cxnId="{B29FE7AF-8170-477A-9F8C-CFB011D0AB1C}">
      <dgm:prSet/>
      <dgm:spPr/>
      <dgm:t>
        <a:bodyPr/>
        <a:lstStyle/>
        <a:p>
          <a:endParaRPr lang="de-DE"/>
        </a:p>
      </dgm:t>
    </dgm:pt>
    <dgm:pt modelId="{42469F4C-5D42-469C-9F75-FB72A5259ECA}" type="sibTrans" cxnId="{B29FE7AF-8170-477A-9F8C-CFB011D0AB1C}">
      <dgm:prSet/>
      <dgm:spPr/>
      <dgm:t>
        <a:bodyPr/>
        <a:lstStyle/>
        <a:p>
          <a:endParaRPr lang="de-DE"/>
        </a:p>
      </dgm:t>
    </dgm:pt>
    <dgm:pt modelId="{25164D76-43D7-4DDB-9DB7-6541103A7DF9}">
      <dgm:prSet phldrT="[Text]"/>
      <dgm:spPr/>
      <dgm:t>
        <a:bodyPr/>
        <a:lstStyle/>
        <a:p>
          <a:r>
            <a:rPr lang="de-DE" dirty="0" smtClean="0"/>
            <a:t>Bedarfsfach muss erfüllt sein</a:t>
          </a:r>
          <a:endParaRPr lang="de-DE" dirty="0"/>
        </a:p>
      </dgm:t>
    </dgm:pt>
    <dgm:pt modelId="{291E85C5-6345-4BB5-B4E1-BF35E58AFFB6}" type="parTrans" cxnId="{A638C0D2-ED50-4A58-95A5-15A203711344}">
      <dgm:prSet/>
      <dgm:spPr/>
      <dgm:t>
        <a:bodyPr/>
        <a:lstStyle/>
        <a:p>
          <a:endParaRPr lang="de-DE"/>
        </a:p>
      </dgm:t>
    </dgm:pt>
    <dgm:pt modelId="{2E0DD332-9FD2-4C93-A393-4C2E4C98D44C}" type="sibTrans" cxnId="{A638C0D2-ED50-4A58-95A5-15A203711344}">
      <dgm:prSet/>
      <dgm:spPr/>
      <dgm:t>
        <a:bodyPr/>
        <a:lstStyle/>
        <a:p>
          <a:endParaRPr lang="de-DE"/>
        </a:p>
      </dgm:t>
    </dgm:pt>
    <dgm:pt modelId="{77169B34-77FE-4FE2-ACE8-A389BA82461C}">
      <dgm:prSet phldrT="[Text]"/>
      <dgm:spPr/>
      <dgm:t>
        <a:bodyPr/>
        <a:lstStyle/>
        <a:p>
          <a:r>
            <a:rPr lang="de-DE" dirty="0" smtClean="0"/>
            <a:t>Zweitfach muss nicht zwingend erfüllt sein</a:t>
          </a:r>
          <a:endParaRPr lang="de-DE" dirty="0"/>
        </a:p>
      </dgm:t>
    </dgm:pt>
    <dgm:pt modelId="{0FC613B8-E2B9-4DBA-AB35-AA2307859581}" type="parTrans" cxnId="{CF1CADF8-7109-4C8D-9834-04430DB0F4FC}">
      <dgm:prSet/>
      <dgm:spPr/>
      <dgm:t>
        <a:bodyPr/>
        <a:lstStyle/>
        <a:p>
          <a:endParaRPr lang="de-DE"/>
        </a:p>
      </dgm:t>
    </dgm:pt>
    <dgm:pt modelId="{1216FB98-467B-4598-B3CB-C6075089CEC1}" type="sibTrans" cxnId="{CF1CADF8-7109-4C8D-9834-04430DB0F4FC}">
      <dgm:prSet/>
      <dgm:spPr/>
      <dgm:t>
        <a:bodyPr/>
        <a:lstStyle/>
        <a:p>
          <a:endParaRPr lang="de-DE"/>
        </a:p>
      </dgm:t>
    </dgm:pt>
    <dgm:pt modelId="{0FD15722-30DE-47E2-A40F-E642FC619A94}">
      <dgm:prSet phldrT="[Text]"/>
      <dgm:spPr/>
      <dgm:t>
        <a:bodyPr/>
        <a:lstStyle/>
        <a:p>
          <a:r>
            <a:rPr lang="de-DE" dirty="0" smtClean="0"/>
            <a:t>erhöht jedoch die Chancen</a:t>
          </a:r>
          <a:endParaRPr lang="de-DE" dirty="0"/>
        </a:p>
      </dgm:t>
    </dgm:pt>
    <dgm:pt modelId="{623CCB87-D265-4FA5-889B-EAA91DC963D0}" type="parTrans" cxnId="{770262B8-0213-4E6B-AE04-60C4C0D8F4C2}">
      <dgm:prSet/>
      <dgm:spPr/>
      <dgm:t>
        <a:bodyPr/>
        <a:lstStyle/>
        <a:p>
          <a:endParaRPr lang="de-DE"/>
        </a:p>
      </dgm:t>
    </dgm:pt>
    <dgm:pt modelId="{67292E99-6B07-4DB4-98FA-FB08726AE12A}" type="sibTrans" cxnId="{770262B8-0213-4E6B-AE04-60C4C0D8F4C2}">
      <dgm:prSet/>
      <dgm:spPr/>
      <dgm:t>
        <a:bodyPr/>
        <a:lstStyle/>
        <a:p>
          <a:endParaRPr lang="de-DE"/>
        </a:p>
      </dgm:t>
    </dgm:pt>
    <dgm:pt modelId="{0D492766-5128-4469-8207-5ACED7BCF325}">
      <dgm:prSet phldrT="[Text]"/>
      <dgm:spPr/>
      <dgm:t>
        <a:bodyPr/>
        <a:lstStyle/>
        <a:p>
          <a:r>
            <a:rPr lang="de-DE" dirty="0" smtClean="0"/>
            <a:t>Fachliche Eignung geht vor Note</a:t>
          </a:r>
          <a:endParaRPr lang="de-DE" dirty="0"/>
        </a:p>
      </dgm:t>
    </dgm:pt>
    <dgm:pt modelId="{91D22E97-CDE2-49C3-BD28-C037CBE94A49}" type="parTrans" cxnId="{4EC4F334-4C44-4C7C-BB00-2CCFE77075E6}">
      <dgm:prSet/>
      <dgm:spPr/>
      <dgm:t>
        <a:bodyPr/>
        <a:lstStyle/>
        <a:p>
          <a:endParaRPr lang="de-DE"/>
        </a:p>
      </dgm:t>
    </dgm:pt>
    <dgm:pt modelId="{E92D025C-E07F-4928-A7E4-047ECD75FF3B}" type="sibTrans" cxnId="{4EC4F334-4C44-4C7C-BB00-2CCFE77075E6}">
      <dgm:prSet/>
      <dgm:spPr/>
      <dgm:t>
        <a:bodyPr/>
        <a:lstStyle/>
        <a:p>
          <a:endParaRPr lang="de-DE"/>
        </a:p>
      </dgm:t>
    </dgm:pt>
    <dgm:pt modelId="{3BBEF3D0-1F0A-4B1E-BF1A-BF5984257CEE}">
      <dgm:prSet phldrT="[Text]"/>
      <dgm:spPr/>
      <dgm:t>
        <a:bodyPr/>
        <a:lstStyle/>
        <a:p>
          <a:r>
            <a:rPr lang="de-DE" dirty="0" smtClean="0"/>
            <a:t>bei Gleichheit:</a:t>
          </a:r>
          <a:endParaRPr lang="de-DE" dirty="0"/>
        </a:p>
      </dgm:t>
    </dgm:pt>
    <dgm:pt modelId="{7A8D233F-9D63-4F1E-B5AF-0C89DD63B32D}" type="parTrans" cxnId="{5B740A71-E0F4-4CB2-938D-48B28816D702}">
      <dgm:prSet/>
      <dgm:spPr/>
      <dgm:t>
        <a:bodyPr/>
        <a:lstStyle/>
        <a:p>
          <a:endParaRPr lang="de-DE"/>
        </a:p>
      </dgm:t>
    </dgm:pt>
    <dgm:pt modelId="{9B7123B2-3179-407C-8D6C-FB2AF096D42E}" type="sibTrans" cxnId="{5B740A71-E0F4-4CB2-938D-48B28816D702}">
      <dgm:prSet/>
      <dgm:spPr/>
      <dgm:t>
        <a:bodyPr/>
        <a:lstStyle/>
        <a:p>
          <a:endParaRPr lang="de-DE"/>
        </a:p>
      </dgm:t>
    </dgm:pt>
    <dgm:pt modelId="{85531021-BA4C-43F1-96B3-0020FE37991D}">
      <dgm:prSet phldrT="[Text]"/>
      <dgm:spPr/>
      <dgm:t>
        <a:bodyPr/>
        <a:lstStyle/>
        <a:p>
          <a:r>
            <a:rPr lang="de-DE" dirty="0" smtClean="0"/>
            <a:t>Unterrichtstätigkeiten</a:t>
          </a:r>
          <a:endParaRPr lang="de-DE" dirty="0"/>
        </a:p>
      </dgm:t>
    </dgm:pt>
    <dgm:pt modelId="{17998466-F5D3-4FA7-B91A-9FA168C50455}" type="parTrans" cxnId="{69BCF6BA-F5C9-4BAD-ADCF-3164CE1F12BB}">
      <dgm:prSet/>
      <dgm:spPr/>
      <dgm:t>
        <a:bodyPr/>
        <a:lstStyle/>
        <a:p>
          <a:endParaRPr lang="de-DE"/>
        </a:p>
      </dgm:t>
    </dgm:pt>
    <dgm:pt modelId="{BF3F097A-5BBD-488B-B186-02FF4692734D}" type="sibTrans" cxnId="{69BCF6BA-F5C9-4BAD-ADCF-3164CE1F12BB}">
      <dgm:prSet/>
      <dgm:spPr/>
      <dgm:t>
        <a:bodyPr/>
        <a:lstStyle/>
        <a:p>
          <a:endParaRPr lang="de-DE"/>
        </a:p>
      </dgm:t>
    </dgm:pt>
    <dgm:pt modelId="{14DBC9CF-F420-42C2-9AA6-34BC843D5056}">
      <dgm:prSet phldrT="[Text]"/>
      <dgm:spPr/>
      <dgm:t>
        <a:bodyPr/>
        <a:lstStyle/>
        <a:p>
          <a:r>
            <a:rPr lang="de-DE" dirty="0" smtClean="0"/>
            <a:t>Note</a:t>
          </a:r>
          <a:endParaRPr lang="de-DE" dirty="0"/>
        </a:p>
      </dgm:t>
    </dgm:pt>
    <dgm:pt modelId="{E495B366-9601-4D1C-979F-F3CA72E2BBEF}" type="parTrans" cxnId="{CC34781C-1EFF-4575-A86D-BB0C00C326D6}">
      <dgm:prSet/>
      <dgm:spPr/>
      <dgm:t>
        <a:bodyPr/>
        <a:lstStyle/>
        <a:p>
          <a:endParaRPr lang="de-DE"/>
        </a:p>
      </dgm:t>
    </dgm:pt>
    <dgm:pt modelId="{191C4004-77ED-4B92-9CF7-5123EC844EBE}" type="sibTrans" cxnId="{CC34781C-1EFF-4575-A86D-BB0C00C326D6}">
      <dgm:prSet/>
      <dgm:spPr/>
      <dgm:t>
        <a:bodyPr/>
        <a:lstStyle/>
        <a:p>
          <a:endParaRPr lang="de-DE"/>
        </a:p>
      </dgm:t>
    </dgm:pt>
    <dgm:pt modelId="{1376107B-334D-427F-9C26-4AD8EC4BAD34}">
      <dgm:prSet phldrT="[Text]"/>
      <dgm:spPr/>
      <dgm:t>
        <a:bodyPr/>
        <a:lstStyle/>
        <a:p>
          <a:r>
            <a:rPr lang="de-DE" dirty="0" smtClean="0"/>
            <a:t>Härtefall</a:t>
          </a:r>
          <a:endParaRPr lang="de-DE" dirty="0"/>
        </a:p>
      </dgm:t>
    </dgm:pt>
    <dgm:pt modelId="{7910FDA1-4487-4C5E-9204-E5503F912686}" type="parTrans" cxnId="{ED0A6D1D-19DA-4393-881D-7D27D0179108}">
      <dgm:prSet/>
      <dgm:spPr/>
      <dgm:t>
        <a:bodyPr/>
        <a:lstStyle/>
        <a:p>
          <a:endParaRPr lang="de-DE"/>
        </a:p>
      </dgm:t>
    </dgm:pt>
    <dgm:pt modelId="{D22187AE-9C62-4758-8942-68FF632DD978}" type="sibTrans" cxnId="{ED0A6D1D-19DA-4393-881D-7D27D0179108}">
      <dgm:prSet/>
      <dgm:spPr/>
      <dgm:t>
        <a:bodyPr/>
        <a:lstStyle/>
        <a:p>
          <a:endParaRPr lang="de-DE"/>
        </a:p>
      </dgm:t>
    </dgm:pt>
    <dgm:pt modelId="{E244EBDD-F9F7-4B0E-9F57-7EFC994E56E4}" type="pres">
      <dgm:prSet presAssocID="{D21AC1D7-DF25-47F5-BAB9-862CA306C6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E9DBC2E-E207-4C99-9B3C-30F4A0A9CD76}" type="pres">
      <dgm:prSet presAssocID="{FD3E966F-71B2-4607-8DB8-ED0036104785}" presName="parentLin" presStyleCnt="0"/>
      <dgm:spPr/>
    </dgm:pt>
    <dgm:pt modelId="{5F730694-A5EB-4556-BA39-629492820304}" type="pres">
      <dgm:prSet presAssocID="{FD3E966F-71B2-4607-8DB8-ED0036104785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BE427073-453F-4094-A781-A9C447B88B0D}" type="pres">
      <dgm:prSet presAssocID="{FD3E966F-71B2-4607-8DB8-ED00361047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6C446B-1D09-4DFC-873E-0EB43D00FB2B}" type="pres">
      <dgm:prSet presAssocID="{FD3E966F-71B2-4607-8DB8-ED0036104785}" presName="negativeSpace" presStyleCnt="0"/>
      <dgm:spPr/>
    </dgm:pt>
    <dgm:pt modelId="{EA779011-CE91-466A-A8F1-FE331A2B5E0E}" type="pres">
      <dgm:prSet presAssocID="{FD3E966F-71B2-4607-8DB8-ED003610478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29FE7AF-8170-477A-9F8C-CFB011D0AB1C}" srcId="{FD3E966F-71B2-4607-8DB8-ED0036104785}" destId="{DF41304A-BED4-42BA-9C6E-0258580DA517}" srcOrd="0" destOrd="0" parTransId="{03C26393-34CD-4E62-9BAB-D64705E2A373}" sibTransId="{42469F4C-5D42-469C-9F75-FB72A5259ECA}"/>
    <dgm:cxn modelId="{5B740A71-E0F4-4CB2-938D-48B28816D702}" srcId="{FD3E966F-71B2-4607-8DB8-ED0036104785}" destId="{3BBEF3D0-1F0A-4B1E-BF1A-BF5984257CEE}" srcOrd="4" destOrd="0" parTransId="{7A8D233F-9D63-4F1E-B5AF-0C89DD63B32D}" sibTransId="{9B7123B2-3179-407C-8D6C-FB2AF096D42E}"/>
    <dgm:cxn modelId="{E2852366-DE75-411F-AF0D-0FC547E57B80}" type="presOf" srcId="{0D492766-5128-4469-8207-5ACED7BCF325}" destId="{EA779011-CE91-466A-A8F1-FE331A2B5E0E}" srcOrd="0" destOrd="4" presId="urn:microsoft.com/office/officeart/2005/8/layout/list1"/>
    <dgm:cxn modelId="{A5A228F1-A218-4693-BE24-C7B40931A559}" type="presOf" srcId="{25164D76-43D7-4DDB-9DB7-6541103A7DF9}" destId="{EA779011-CE91-466A-A8F1-FE331A2B5E0E}" srcOrd="0" destOrd="1" presId="urn:microsoft.com/office/officeart/2005/8/layout/list1"/>
    <dgm:cxn modelId="{04EEF587-AC3F-44A3-99DB-C190C2B346D6}" type="presOf" srcId="{3BBEF3D0-1F0A-4B1E-BF1A-BF5984257CEE}" destId="{EA779011-CE91-466A-A8F1-FE331A2B5E0E}" srcOrd="0" destOrd="5" presId="urn:microsoft.com/office/officeart/2005/8/layout/list1"/>
    <dgm:cxn modelId="{CB211885-AC33-41C0-B106-1945A266341B}" type="presOf" srcId="{0FD15722-30DE-47E2-A40F-E642FC619A94}" destId="{EA779011-CE91-466A-A8F1-FE331A2B5E0E}" srcOrd="0" destOrd="3" presId="urn:microsoft.com/office/officeart/2005/8/layout/list1"/>
    <dgm:cxn modelId="{A638C0D2-ED50-4A58-95A5-15A203711344}" srcId="{FD3E966F-71B2-4607-8DB8-ED0036104785}" destId="{25164D76-43D7-4DDB-9DB7-6541103A7DF9}" srcOrd="1" destOrd="0" parTransId="{291E85C5-6345-4BB5-B4E1-BF35E58AFFB6}" sibTransId="{2E0DD332-9FD2-4C93-A393-4C2E4C98D44C}"/>
    <dgm:cxn modelId="{AFA3065A-6ECB-403B-B8B9-BC8D16897844}" type="presOf" srcId="{1376107B-334D-427F-9C26-4AD8EC4BAD34}" destId="{EA779011-CE91-466A-A8F1-FE331A2B5E0E}" srcOrd="0" destOrd="8" presId="urn:microsoft.com/office/officeart/2005/8/layout/list1"/>
    <dgm:cxn modelId="{ED0A6D1D-19DA-4393-881D-7D27D0179108}" srcId="{3BBEF3D0-1F0A-4B1E-BF1A-BF5984257CEE}" destId="{1376107B-334D-427F-9C26-4AD8EC4BAD34}" srcOrd="2" destOrd="0" parTransId="{7910FDA1-4487-4C5E-9204-E5503F912686}" sibTransId="{D22187AE-9C62-4758-8942-68FF632DD978}"/>
    <dgm:cxn modelId="{F58B8FFA-D22B-466A-97DF-DA2D35729312}" srcId="{D21AC1D7-DF25-47F5-BAB9-862CA306C663}" destId="{FD3E966F-71B2-4607-8DB8-ED0036104785}" srcOrd="0" destOrd="0" parTransId="{4FD62DFA-5DE8-4902-AEFD-907734097CB8}" sibTransId="{21E92994-433C-490D-BC26-F0494513A80E}"/>
    <dgm:cxn modelId="{D451DCF6-D850-44B5-904B-EA483D0544CF}" type="presOf" srcId="{FD3E966F-71B2-4607-8DB8-ED0036104785}" destId="{BE427073-453F-4094-A781-A9C447B88B0D}" srcOrd="1" destOrd="0" presId="urn:microsoft.com/office/officeart/2005/8/layout/list1"/>
    <dgm:cxn modelId="{761295D0-8A38-4A68-8709-B2CF4A8057C8}" type="presOf" srcId="{77169B34-77FE-4FE2-ACE8-A389BA82461C}" destId="{EA779011-CE91-466A-A8F1-FE331A2B5E0E}" srcOrd="0" destOrd="2" presId="urn:microsoft.com/office/officeart/2005/8/layout/list1"/>
    <dgm:cxn modelId="{3F1414BE-402C-48B3-A132-3074B862C2B1}" type="presOf" srcId="{FD3E966F-71B2-4607-8DB8-ED0036104785}" destId="{5F730694-A5EB-4556-BA39-629492820304}" srcOrd="0" destOrd="0" presId="urn:microsoft.com/office/officeart/2005/8/layout/list1"/>
    <dgm:cxn modelId="{4EC4F334-4C44-4C7C-BB00-2CCFE77075E6}" srcId="{FD3E966F-71B2-4607-8DB8-ED0036104785}" destId="{0D492766-5128-4469-8207-5ACED7BCF325}" srcOrd="3" destOrd="0" parTransId="{91D22E97-CDE2-49C3-BD28-C037CBE94A49}" sibTransId="{E92D025C-E07F-4928-A7E4-047ECD75FF3B}"/>
    <dgm:cxn modelId="{39BD2EA4-CF81-4E77-A518-45611597C6A8}" type="presOf" srcId="{14DBC9CF-F420-42C2-9AA6-34BC843D5056}" destId="{EA779011-CE91-466A-A8F1-FE331A2B5E0E}" srcOrd="0" destOrd="6" presId="urn:microsoft.com/office/officeart/2005/8/layout/list1"/>
    <dgm:cxn modelId="{E3186693-704E-4943-8C83-267846088AC8}" type="presOf" srcId="{D21AC1D7-DF25-47F5-BAB9-862CA306C663}" destId="{E244EBDD-F9F7-4B0E-9F57-7EFC994E56E4}" srcOrd="0" destOrd="0" presId="urn:microsoft.com/office/officeart/2005/8/layout/list1"/>
    <dgm:cxn modelId="{12913B63-EC38-42D5-AFD1-9D285417024C}" type="presOf" srcId="{DF41304A-BED4-42BA-9C6E-0258580DA517}" destId="{EA779011-CE91-466A-A8F1-FE331A2B5E0E}" srcOrd="0" destOrd="0" presId="urn:microsoft.com/office/officeart/2005/8/layout/list1"/>
    <dgm:cxn modelId="{770262B8-0213-4E6B-AE04-60C4C0D8F4C2}" srcId="{77169B34-77FE-4FE2-ACE8-A389BA82461C}" destId="{0FD15722-30DE-47E2-A40F-E642FC619A94}" srcOrd="0" destOrd="0" parTransId="{623CCB87-D265-4FA5-889B-EAA91DC963D0}" sibTransId="{67292E99-6B07-4DB4-98FA-FB08726AE12A}"/>
    <dgm:cxn modelId="{CF1CADF8-7109-4C8D-9834-04430DB0F4FC}" srcId="{FD3E966F-71B2-4607-8DB8-ED0036104785}" destId="{77169B34-77FE-4FE2-ACE8-A389BA82461C}" srcOrd="2" destOrd="0" parTransId="{0FC613B8-E2B9-4DBA-AB35-AA2307859581}" sibTransId="{1216FB98-467B-4598-B3CB-C6075089CEC1}"/>
    <dgm:cxn modelId="{69BCF6BA-F5C9-4BAD-ADCF-3164CE1F12BB}" srcId="{3BBEF3D0-1F0A-4B1E-BF1A-BF5984257CEE}" destId="{85531021-BA4C-43F1-96B3-0020FE37991D}" srcOrd="1" destOrd="0" parTransId="{17998466-F5D3-4FA7-B91A-9FA168C50455}" sibTransId="{BF3F097A-5BBD-488B-B186-02FF4692734D}"/>
    <dgm:cxn modelId="{6EF16418-48FC-4338-9A55-2CBBB77BE659}" type="presOf" srcId="{85531021-BA4C-43F1-96B3-0020FE37991D}" destId="{EA779011-CE91-466A-A8F1-FE331A2B5E0E}" srcOrd="0" destOrd="7" presId="urn:microsoft.com/office/officeart/2005/8/layout/list1"/>
    <dgm:cxn modelId="{CC34781C-1EFF-4575-A86D-BB0C00C326D6}" srcId="{3BBEF3D0-1F0A-4B1E-BF1A-BF5984257CEE}" destId="{14DBC9CF-F420-42C2-9AA6-34BC843D5056}" srcOrd="0" destOrd="0" parTransId="{E495B366-9601-4D1C-979F-F3CA72E2BBEF}" sibTransId="{191C4004-77ED-4B92-9CF7-5123EC844EBE}"/>
    <dgm:cxn modelId="{6D52A8D3-BE27-4D16-9DFB-1FBD4F41FC3C}" type="presParOf" srcId="{E244EBDD-F9F7-4B0E-9F57-7EFC994E56E4}" destId="{EE9DBC2E-E207-4C99-9B3C-30F4A0A9CD76}" srcOrd="0" destOrd="0" presId="urn:microsoft.com/office/officeart/2005/8/layout/list1"/>
    <dgm:cxn modelId="{1579EC73-A9C8-4DBC-A033-17FE2DC994D6}" type="presParOf" srcId="{EE9DBC2E-E207-4C99-9B3C-30F4A0A9CD76}" destId="{5F730694-A5EB-4556-BA39-629492820304}" srcOrd="0" destOrd="0" presId="urn:microsoft.com/office/officeart/2005/8/layout/list1"/>
    <dgm:cxn modelId="{32D7E7A0-996A-4BC8-9062-25A79888E099}" type="presParOf" srcId="{EE9DBC2E-E207-4C99-9B3C-30F4A0A9CD76}" destId="{BE427073-453F-4094-A781-A9C447B88B0D}" srcOrd="1" destOrd="0" presId="urn:microsoft.com/office/officeart/2005/8/layout/list1"/>
    <dgm:cxn modelId="{CFCC6D09-A3B0-4CC2-A32E-03D76AA1E560}" type="presParOf" srcId="{E244EBDD-F9F7-4B0E-9F57-7EFC994E56E4}" destId="{686C446B-1D09-4DFC-873E-0EB43D00FB2B}" srcOrd="1" destOrd="0" presId="urn:microsoft.com/office/officeart/2005/8/layout/list1"/>
    <dgm:cxn modelId="{13A38B49-0E92-490A-850A-9C398FC2160C}" type="presParOf" srcId="{E244EBDD-F9F7-4B0E-9F57-7EFC994E56E4}" destId="{EA779011-CE91-466A-A8F1-FE331A2B5E0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00DAC9-5DBB-4D64-AF9E-57510DB9E9B7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EBB49BEE-4F3E-4AEA-95C0-A5766BEA76FC}">
      <dgm:prSet phldrT="[Text]"/>
      <dgm:spPr/>
      <dgm:t>
        <a:bodyPr/>
        <a:lstStyle/>
        <a:p>
          <a:r>
            <a:rPr lang="de-DE" dirty="0" smtClean="0"/>
            <a:t>Im Auswahlverfahren durchgesetzt</a:t>
          </a:r>
          <a:endParaRPr lang="de-DE" dirty="0"/>
        </a:p>
      </dgm:t>
    </dgm:pt>
    <dgm:pt modelId="{7ECA4547-3E0F-4D9E-9C3E-576E4941888A}" type="parTrans" cxnId="{62F9C1B5-3696-4A8C-B12A-EC030EA52A35}">
      <dgm:prSet/>
      <dgm:spPr/>
      <dgm:t>
        <a:bodyPr/>
        <a:lstStyle/>
        <a:p>
          <a:endParaRPr lang="de-DE"/>
        </a:p>
      </dgm:t>
    </dgm:pt>
    <dgm:pt modelId="{585B0C5B-D662-4F21-90CD-92C9E2DA0553}" type="sibTrans" cxnId="{62F9C1B5-3696-4A8C-B12A-EC030EA52A35}">
      <dgm:prSet/>
      <dgm:spPr/>
      <dgm:t>
        <a:bodyPr/>
        <a:lstStyle/>
        <a:p>
          <a:endParaRPr lang="de-DE"/>
        </a:p>
      </dgm:t>
    </dgm:pt>
    <dgm:pt modelId="{D8A5D215-5EF6-4306-8559-26808CA34B2A}">
      <dgm:prSet phldrT="[Text]"/>
      <dgm:spPr/>
      <dgm:t>
        <a:bodyPr/>
        <a:lstStyle/>
        <a:p>
          <a:pPr algn="ctr"/>
          <a:r>
            <a:rPr lang="de-DE" b="1" dirty="0" smtClean="0"/>
            <a:t>Zulassung für schulbezogene Stelle</a:t>
          </a:r>
          <a:endParaRPr lang="de-DE" b="1" dirty="0"/>
        </a:p>
      </dgm:t>
    </dgm:pt>
    <dgm:pt modelId="{118F3B53-6658-46D8-9445-64B6606E03E4}" type="parTrans" cxnId="{1EA653D3-71E8-425B-8318-6CC464030EAC}">
      <dgm:prSet/>
      <dgm:spPr/>
      <dgm:t>
        <a:bodyPr/>
        <a:lstStyle/>
        <a:p>
          <a:endParaRPr lang="de-DE"/>
        </a:p>
      </dgm:t>
    </dgm:pt>
    <dgm:pt modelId="{3123A2A1-ADEA-4CC7-96F7-BC4F4356544A}" type="sibTrans" cxnId="{1EA653D3-71E8-425B-8318-6CC464030EAC}">
      <dgm:prSet/>
      <dgm:spPr/>
      <dgm:t>
        <a:bodyPr/>
        <a:lstStyle/>
        <a:p>
          <a:endParaRPr lang="de-DE"/>
        </a:p>
      </dgm:t>
    </dgm:pt>
    <dgm:pt modelId="{28425AF6-8F15-4D12-BCA8-85693731E659}">
      <dgm:prSet phldrT="[Text]"/>
      <dgm:spPr/>
      <dgm:t>
        <a:bodyPr/>
        <a:lstStyle/>
        <a:p>
          <a:r>
            <a:rPr lang="de-DE" dirty="0" smtClean="0"/>
            <a:t>Im Auswahlverfahren nicht durchgesetzt</a:t>
          </a:r>
          <a:endParaRPr lang="de-DE" dirty="0"/>
        </a:p>
      </dgm:t>
    </dgm:pt>
    <dgm:pt modelId="{8FD451FA-9646-4AB7-BEBB-FDCC987AE2F4}" type="parTrans" cxnId="{50562A6B-92FF-47D2-931A-0D9EB12D7285}">
      <dgm:prSet/>
      <dgm:spPr/>
      <dgm:t>
        <a:bodyPr/>
        <a:lstStyle/>
        <a:p>
          <a:endParaRPr lang="de-DE"/>
        </a:p>
      </dgm:t>
    </dgm:pt>
    <dgm:pt modelId="{E39AEDBA-2027-497A-9DEE-4314211F996A}" type="sibTrans" cxnId="{50562A6B-92FF-47D2-931A-0D9EB12D7285}">
      <dgm:prSet/>
      <dgm:spPr/>
      <dgm:t>
        <a:bodyPr/>
        <a:lstStyle/>
        <a:p>
          <a:endParaRPr lang="de-DE"/>
        </a:p>
      </dgm:t>
    </dgm:pt>
    <dgm:pt modelId="{28EB8D33-EE17-4435-BEB5-3F70F60CD637}">
      <dgm:prSet phldrT="[Text]"/>
      <dgm:spPr/>
      <dgm:t>
        <a:bodyPr/>
        <a:lstStyle/>
        <a:p>
          <a:pPr algn="ctr"/>
          <a:r>
            <a:rPr lang="de-DE" b="1" dirty="0" smtClean="0"/>
            <a:t>Zulassung für landesweite Stellen</a:t>
          </a:r>
          <a:endParaRPr lang="de-DE" b="1" dirty="0"/>
        </a:p>
      </dgm:t>
    </dgm:pt>
    <dgm:pt modelId="{C9AC55BE-A252-46B3-8528-9D27FB788B22}" type="parTrans" cxnId="{D12A77FD-BA94-4692-B597-56672A796CDC}">
      <dgm:prSet/>
      <dgm:spPr/>
      <dgm:t>
        <a:bodyPr/>
        <a:lstStyle/>
        <a:p>
          <a:endParaRPr lang="de-DE"/>
        </a:p>
      </dgm:t>
    </dgm:pt>
    <dgm:pt modelId="{816FD038-DDF2-4F4F-874C-FBEB6EE6DA37}" type="sibTrans" cxnId="{D12A77FD-BA94-4692-B597-56672A796CDC}">
      <dgm:prSet/>
      <dgm:spPr/>
      <dgm:t>
        <a:bodyPr/>
        <a:lstStyle/>
        <a:p>
          <a:endParaRPr lang="de-DE"/>
        </a:p>
      </dgm:t>
    </dgm:pt>
    <dgm:pt modelId="{B337DDA2-A59A-4EBF-9FAC-CAC681821CC4}" type="pres">
      <dgm:prSet presAssocID="{AF00DAC9-5DBB-4D64-AF9E-57510DB9E9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DA5A91E-3E45-49A1-857F-0E8AB98D7F45}" type="pres">
      <dgm:prSet presAssocID="{EBB49BEE-4F3E-4AEA-95C0-A5766BEA76FC}" presName="parentLin" presStyleCnt="0"/>
      <dgm:spPr/>
      <dgm:t>
        <a:bodyPr/>
        <a:lstStyle/>
        <a:p>
          <a:endParaRPr lang="de-DE"/>
        </a:p>
      </dgm:t>
    </dgm:pt>
    <dgm:pt modelId="{B22F42EF-CE9C-41AC-8EA5-758D1276203D}" type="pres">
      <dgm:prSet presAssocID="{EBB49BEE-4F3E-4AEA-95C0-A5766BEA76FC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377DD668-85DD-49EB-A8D9-1449C1113EC8}" type="pres">
      <dgm:prSet presAssocID="{EBB49BEE-4F3E-4AEA-95C0-A5766BEA76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347B05-59BE-4CAE-BD15-A7B43C6BFFE7}" type="pres">
      <dgm:prSet presAssocID="{EBB49BEE-4F3E-4AEA-95C0-A5766BEA76FC}" presName="negativeSpace" presStyleCnt="0"/>
      <dgm:spPr/>
      <dgm:t>
        <a:bodyPr/>
        <a:lstStyle/>
        <a:p>
          <a:endParaRPr lang="de-DE"/>
        </a:p>
      </dgm:t>
    </dgm:pt>
    <dgm:pt modelId="{BD13C023-DEF3-468F-B09D-CE5A2D15C2D5}" type="pres">
      <dgm:prSet presAssocID="{EBB49BEE-4F3E-4AEA-95C0-A5766BEA76F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9F0368-3828-4E08-9911-9DB33A736BDC}" type="pres">
      <dgm:prSet presAssocID="{585B0C5B-D662-4F21-90CD-92C9E2DA0553}" presName="spaceBetweenRectangles" presStyleCnt="0"/>
      <dgm:spPr/>
      <dgm:t>
        <a:bodyPr/>
        <a:lstStyle/>
        <a:p>
          <a:endParaRPr lang="de-DE"/>
        </a:p>
      </dgm:t>
    </dgm:pt>
    <dgm:pt modelId="{E37020FB-2CFF-4A01-A620-F3B9DAB9D298}" type="pres">
      <dgm:prSet presAssocID="{28425AF6-8F15-4D12-BCA8-85693731E659}" presName="parentLin" presStyleCnt="0"/>
      <dgm:spPr/>
      <dgm:t>
        <a:bodyPr/>
        <a:lstStyle/>
        <a:p>
          <a:endParaRPr lang="de-DE"/>
        </a:p>
      </dgm:t>
    </dgm:pt>
    <dgm:pt modelId="{4F9577DB-6EB5-443D-A8B2-9FD81393AB7A}" type="pres">
      <dgm:prSet presAssocID="{28425AF6-8F15-4D12-BCA8-85693731E659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6E9C008A-EDE8-46CE-833E-15C0BF244714}" type="pres">
      <dgm:prSet presAssocID="{28425AF6-8F15-4D12-BCA8-85693731E65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366C0B-D73A-42B1-932F-0552EDBA6346}" type="pres">
      <dgm:prSet presAssocID="{28425AF6-8F15-4D12-BCA8-85693731E659}" presName="negativeSpace" presStyleCnt="0"/>
      <dgm:spPr/>
      <dgm:t>
        <a:bodyPr/>
        <a:lstStyle/>
        <a:p>
          <a:endParaRPr lang="de-DE"/>
        </a:p>
      </dgm:t>
    </dgm:pt>
    <dgm:pt modelId="{998572B2-780E-428A-A9E9-530FCB4F5CD9}" type="pres">
      <dgm:prSet presAssocID="{28425AF6-8F15-4D12-BCA8-85693731E65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2F9C1B5-3696-4A8C-B12A-EC030EA52A35}" srcId="{AF00DAC9-5DBB-4D64-AF9E-57510DB9E9B7}" destId="{EBB49BEE-4F3E-4AEA-95C0-A5766BEA76FC}" srcOrd="0" destOrd="0" parTransId="{7ECA4547-3E0F-4D9E-9C3E-576E4941888A}" sibTransId="{585B0C5B-D662-4F21-90CD-92C9E2DA0553}"/>
    <dgm:cxn modelId="{94DE2AB1-04BF-40AB-9B18-214A8B133DAE}" type="presOf" srcId="{AF00DAC9-5DBB-4D64-AF9E-57510DB9E9B7}" destId="{B337DDA2-A59A-4EBF-9FAC-CAC681821CC4}" srcOrd="0" destOrd="0" presId="urn:microsoft.com/office/officeart/2005/8/layout/list1"/>
    <dgm:cxn modelId="{88FB6B35-EC6D-451B-B164-2A1C6E83D935}" type="presOf" srcId="{D8A5D215-5EF6-4306-8559-26808CA34B2A}" destId="{BD13C023-DEF3-468F-B09D-CE5A2D15C2D5}" srcOrd="0" destOrd="0" presId="urn:microsoft.com/office/officeart/2005/8/layout/list1"/>
    <dgm:cxn modelId="{D12A77FD-BA94-4692-B597-56672A796CDC}" srcId="{28425AF6-8F15-4D12-BCA8-85693731E659}" destId="{28EB8D33-EE17-4435-BEB5-3F70F60CD637}" srcOrd="0" destOrd="0" parTransId="{C9AC55BE-A252-46B3-8528-9D27FB788B22}" sibTransId="{816FD038-DDF2-4F4F-874C-FBEB6EE6DA37}"/>
    <dgm:cxn modelId="{A8522DDD-28F5-4849-BD47-77F471D96474}" type="presOf" srcId="{28EB8D33-EE17-4435-BEB5-3F70F60CD637}" destId="{998572B2-780E-428A-A9E9-530FCB4F5CD9}" srcOrd="0" destOrd="0" presId="urn:microsoft.com/office/officeart/2005/8/layout/list1"/>
    <dgm:cxn modelId="{A75E404D-6B39-4FF9-B887-217813B3882E}" type="presOf" srcId="{28425AF6-8F15-4D12-BCA8-85693731E659}" destId="{6E9C008A-EDE8-46CE-833E-15C0BF244714}" srcOrd="1" destOrd="0" presId="urn:microsoft.com/office/officeart/2005/8/layout/list1"/>
    <dgm:cxn modelId="{E41FFACB-9C0D-468D-BEC9-F75A7C76DE6D}" type="presOf" srcId="{EBB49BEE-4F3E-4AEA-95C0-A5766BEA76FC}" destId="{B22F42EF-CE9C-41AC-8EA5-758D1276203D}" srcOrd="0" destOrd="0" presId="urn:microsoft.com/office/officeart/2005/8/layout/list1"/>
    <dgm:cxn modelId="{50562A6B-92FF-47D2-931A-0D9EB12D7285}" srcId="{AF00DAC9-5DBB-4D64-AF9E-57510DB9E9B7}" destId="{28425AF6-8F15-4D12-BCA8-85693731E659}" srcOrd="1" destOrd="0" parTransId="{8FD451FA-9646-4AB7-BEBB-FDCC987AE2F4}" sibTransId="{E39AEDBA-2027-497A-9DEE-4314211F996A}"/>
    <dgm:cxn modelId="{5E4F26CB-3DF3-458A-B757-7BDB1F42DCA6}" type="presOf" srcId="{28425AF6-8F15-4D12-BCA8-85693731E659}" destId="{4F9577DB-6EB5-443D-A8B2-9FD81393AB7A}" srcOrd="0" destOrd="0" presId="urn:microsoft.com/office/officeart/2005/8/layout/list1"/>
    <dgm:cxn modelId="{1EA653D3-71E8-425B-8318-6CC464030EAC}" srcId="{EBB49BEE-4F3E-4AEA-95C0-A5766BEA76FC}" destId="{D8A5D215-5EF6-4306-8559-26808CA34B2A}" srcOrd="0" destOrd="0" parTransId="{118F3B53-6658-46D8-9445-64B6606E03E4}" sibTransId="{3123A2A1-ADEA-4CC7-96F7-BC4F4356544A}"/>
    <dgm:cxn modelId="{486351A6-0EF0-403D-9F47-88728241C27F}" type="presOf" srcId="{EBB49BEE-4F3E-4AEA-95C0-A5766BEA76FC}" destId="{377DD668-85DD-49EB-A8D9-1449C1113EC8}" srcOrd="1" destOrd="0" presId="urn:microsoft.com/office/officeart/2005/8/layout/list1"/>
    <dgm:cxn modelId="{2BF89DBC-2C40-40B2-900B-E62561AC032C}" type="presParOf" srcId="{B337DDA2-A59A-4EBF-9FAC-CAC681821CC4}" destId="{7DA5A91E-3E45-49A1-857F-0E8AB98D7F45}" srcOrd="0" destOrd="0" presId="urn:microsoft.com/office/officeart/2005/8/layout/list1"/>
    <dgm:cxn modelId="{95DBC9B4-FCE2-4D4A-8F41-7231A4030013}" type="presParOf" srcId="{7DA5A91E-3E45-49A1-857F-0E8AB98D7F45}" destId="{B22F42EF-CE9C-41AC-8EA5-758D1276203D}" srcOrd="0" destOrd="0" presId="urn:microsoft.com/office/officeart/2005/8/layout/list1"/>
    <dgm:cxn modelId="{4C0B3846-773D-4CB1-A306-B9407B9B2E1B}" type="presParOf" srcId="{7DA5A91E-3E45-49A1-857F-0E8AB98D7F45}" destId="{377DD668-85DD-49EB-A8D9-1449C1113EC8}" srcOrd="1" destOrd="0" presId="urn:microsoft.com/office/officeart/2005/8/layout/list1"/>
    <dgm:cxn modelId="{9816D03C-35E4-43A7-BB8E-2708F88CFAB2}" type="presParOf" srcId="{B337DDA2-A59A-4EBF-9FAC-CAC681821CC4}" destId="{B3347B05-59BE-4CAE-BD15-A7B43C6BFFE7}" srcOrd="1" destOrd="0" presId="urn:microsoft.com/office/officeart/2005/8/layout/list1"/>
    <dgm:cxn modelId="{B4812730-45BD-45C4-A7CB-1F3ECA7E3E7B}" type="presParOf" srcId="{B337DDA2-A59A-4EBF-9FAC-CAC681821CC4}" destId="{BD13C023-DEF3-468F-B09D-CE5A2D15C2D5}" srcOrd="2" destOrd="0" presId="urn:microsoft.com/office/officeart/2005/8/layout/list1"/>
    <dgm:cxn modelId="{6886EE6D-3716-45FB-BC64-E3606DE6FE95}" type="presParOf" srcId="{B337DDA2-A59A-4EBF-9FAC-CAC681821CC4}" destId="{119F0368-3828-4E08-9911-9DB33A736BDC}" srcOrd="3" destOrd="0" presId="urn:microsoft.com/office/officeart/2005/8/layout/list1"/>
    <dgm:cxn modelId="{F9321F9D-A51E-4613-B8B0-D2BC0EDB1405}" type="presParOf" srcId="{B337DDA2-A59A-4EBF-9FAC-CAC681821CC4}" destId="{E37020FB-2CFF-4A01-A620-F3B9DAB9D298}" srcOrd="4" destOrd="0" presId="urn:microsoft.com/office/officeart/2005/8/layout/list1"/>
    <dgm:cxn modelId="{7D444C16-2C75-45B0-8AC8-910E8E90D454}" type="presParOf" srcId="{E37020FB-2CFF-4A01-A620-F3B9DAB9D298}" destId="{4F9577DB-6EB5-443D-A8B2-9FD81393AB7A}" srcOrd="0" destOrd="0" presId="urn:microsoft.com/office/officeart/2005/8/layout/list1"/>
    <dgm:cxn modelId="{4CB6DB77-2253-4556-AD08-86271189AC86}" type="presParOf" srcId="{E37020FB-2CFF-4A01-A620-F3B9DAB9D298}" destId="{6E9C008A-EDE8-46CE-833E-15C0BF244714}" srcOrd="1" destOrd="0" presId="urn:microsoft.com/office/officeart/2005/8/layout/list1"/>
    <dgm:cxn modelId="{7E868C9E-9910-4CC9-BB51-7A5B9A1FF437}" type="presParOf" srcId="{B337DDA2-A59A-4EBF-9FAC-CAC681821CC4}" destId="{C4366C0B-D73A-42B1-932F-0552EDBA6346}" srcOrd="5" destOrd="0" presId="urn:microsoft.com/office/officeart/2005/8/layout/list1"/>
    <dgm:cxn modelId="{5167AA33-C9BC-4156-A722-15B1D3408E95}" type="presParOf" srcId="{B337DDA2-A59A-4EBF-9FAC-CAC681821CC4}" destId="{998572B2-780E-428A-A9E9-530FCB4F5CD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5862897-C829-45B4-A0CF-4791638DD115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941E0C72-412E-42F5-8A3A-02040FA755CF}">
      <dgm:prSet phldrT="[Text]"/>
      <dgm:spPr/>
      <dgm:t>
        <a:bodyPr/>
        <a:lstStyle/>
        <a:p>
          <a:r>
            <a:rPr lang="de-DE" b="1" dirty="0" smtClean="0"/>
            <a:t>Vorteile durch Übernahme</a:t>
          </a:r>
          <a:endParaRPr lang="de-DE" b="1" dirty="0"/>
        </a:p>
      </dgm:t>
    </dgm:pt>
    <dgm:pt modelId="{198E6A90-CE01-41C0-95D3-164C7FC1705B}" type="parTrans" cxnId="{F60E780B-1DB5-4D8A-BA3A-54C438279D9C}">
      <dgm:prSet/>
      <dgm:spPr/>
      <dgm:t>
        <a:bodyPr/>
        <a:lstStyle/>
        <a:p>
          <a:endParaRPr lang="de-DE"/>
        </a:p>
      </dgm:t>
    </dgm:pt>
    <dgm:pt modelId="{3402A0D1-D44D-40F2-A644-C7C489C9EDBC}" type="sibTrans" cxnId="{F60E780B-1DB5-4D8A-BA3A-54C438279D9C}">
      <dgm:prSet/>
      <dgm:spPr/>
      <dgm:t>
        <a:bodyPr/>
        <a:lstStyle/>
        <a:p>
          <a:endParaRPr lang="de-DE"/>
        </a:p>
      </dgm:t>
    </dgm:pt>
    <dgm:pt modelId="{D824CDAB-4687-4E05-93A4-0E8D900D7B23}">
      <dgm:prSet phldrT="[Text]"/>
      <dgm:spPr/>
      <dgm:t>
        <a:bodyPr/>
        <a:lstStyle/>
        <a:p>
          <a:r>
            <a:rPr lang="de-DE" dirty="0" smtClean="0"/>
            <a:t>nach dem Referendariat direkt als ausgebildete Lehrkraft in den Schuldienst starten</a:t>
          </a:r>
          <a:endParaRPr lang="de-DE" dirty="0"/>
        </a:p>
      </dgm:t>
    </dgm:pt>
    <dgm:pt modelId="{45E9EAA7-683A-4634-BE42-44854A908597}" type="parTrans" cxnId="{CFC0D0EA-B83E-4C10-B546-9D0C4BCE7BBD}">
      <dgm:prSet/>
      <dgm:spPr/>
      <dgm:t>
        <a:bodyPr/>
        <a:lstStyle/>
        <a:p>
          <a:endParaRPr lang="de-DE"/>
        </a:p>
      </dgm:t>
    </dgm:pt>
    <dgm:pt modelId="{83C2627B-9365-413D-B1C5-4EAE81B0BBFC}" type="sibTrans" cxnId="{CFC0D0EA-B83E-4C10-B546-9D0C4BCE7BBD}">
      <dgm:prSet/>
      <dgm:spPr/>
      <dgm:t>
        <a:bodyPr/>
        <a:lstStyle/>
        <a:p>
          <a:endParaRPr lang="de-DE"/>
        </a:p>
      </dgm:t>
    </dgm:pt>
    <dgm:pt modelId="{95F60018-DF16-41D8-BAFF-90C9BBEA2D28}">
      <dgm:prSet/>
      <dgm:spPr/>
      <dgm:t>
        <a:bodyPr/>
        <a:lstStyle/>
        <a:p>
          <a:r>
            <a:rPr lang="de-DE" dirty="0" smtClean="0"/>
            <a:t>kein Bewerbungsverfahren</a:t>
          </a:r>
          <a:endParaRPr lang="de-DE" dirty="0"/>
        </a:p>
      </dgm:t>
    </dgm:pt>
    <dgm:pt modelId="{E2FF902A-BC8E-4B81-BEB3-97A14F671B04}" type="parTrans" cxnId="{0ED97D54-817B-4A17-8FE9-48A90AD02DF6}">
      <dgm:prSet/>
      <dgm:spPr/>
      <dgm:t>
        <a:bodyPr/>
        <a:lstStyle/>
        <a:p>
          <a:endParaRPr lang="de-DE"/>
        </a:p>
      </dgm:t>
    </dgm:pt>
    <dgm:pt modelId="{AC79F9D1-EDC2-4B45-BE57-11CD16D86FE2}" type="sibTrans" cxnId="{0ED97D54-817B-4A17-8FE9-48A90AD02DF6}">
      <dgm:prSet/>
      <dgm:spPr/>
      <dgm:t>
        <a:bodyPr/>
        <a:lstStyle/>
        <a:p>
          <a:endParaRPr lang="de-DE"/>
        </a:p>
      </dgm:t>
    </dgm:pt>
    <dgm:pt modelId="{E7550A5F-0916-4427-A2BC-3A0C408FC300}">
      <dgm:prSet/>
      <dgm:spPr/>
      <dgm:t>
        <a:bodyPr/>
        <a:lstStyle/>
        <a:p>
          <a:r>
            <a:rPr lang="de-DE" smtClean="0"/>
            <a:t>keine </a:t>
          </a:r>
          <a:r>
            <a:rPr lang="de-DE" dirty="0" smtClean="0"/>
            <a:t>Konkurrenz mit externen Lehrkräften</a:t>
          </a:r>
          <a:endParaRPr lang="de-DE" dirty="0"/>
        </a:p>
      </dgm:t>
    </dgm:pt>
    <dgm:pt modelId="{C53485BB-2443-43F9-9FF8-17BAD5AFF906}" type="parTrans" cxnId="{EB229F43-1313-46F8-8CFC-FC311C4910F1}">
      <dgm:prSet/>
      <dgm:spPr/>
      <dgm:t>
        <a:bodyPr/>
        <a:lstStyle/>
        <a:p>
          <a:endParaRPr lang="de-DE"/>
        </a:p>
      </dgm:t>
    </dgm:pt>
    <dgm:pt modelId="{1BD740EB-EFB6-431A-A85B-E6C56F6D7DD8}" type="sibTrans" cxnId="{EB229F43-1313-46F8-8CFC-FC311C4910F1}">
      <dgm:prSet/>
      <dgm:spPr/>
      <dgm:t>
        <a:bodyPr/>
        <a:lstStyle/>
        <a:p>
          <a:endParaRPr lang="de-DE"/>
        </a:p>
      </dgm:t>
    </dgm:pt>
    <dgm:pt modelId="{2B687A3F-21DD-4086-A6B0-0B44912AA995}">
      <dgm:prSet phldrT="[Text]"/>
      <dgm:spPr/>
      <dgm:t>
        <a:bodyPr/>
        <a:lstStyle/>
        <a:p>
          <a:r>
            <a:rPr lang="de-DE" dirty="0" smtClean="0"/>
            <a:t>zweites Staatsexamen mit mindestens Gesamtnote befriedigend</a:t>
          </a:r>
          <a:endParaRPr lang="de-DE" dirty="0"/>
        </a:p>
      </dgm:t>
    </dgm:pt>
    <dgm:pt modelId="{DB731263-88EB-4848-9060-88C6C3A4FF33}" type="parTrans" cxnId="{5C4E1B65-747F-4BD3-9E6E-1BF1E6857D31}">
      <dgm:prSet/>
      <dgm:spPr/>
      <dgm:t>
        <a:bodyPr/>
        <a:lstStyle/>
        <a:p>
          <a:endParaRPr lang="de-DE"/>
        </a:p>
      </dgm:t>
    </dgm:pt>
    <dgm:pt modelId="{0ACE5C37-5113-4900-AF9A-26B2B0DA9431}" type="sibTrans" cxnId="{5C4E1B65-747F-4BD3-9E6E-1BF1E6857D31}">
      <dgm:prSet/>
      <dgm:spPr/>
      <dgm:t>
        <a:bodyPr/>
        <a:lstStyle/>
        <a:p>
          <a:endParaRPr lang="de-DE"/>
        </a:p>
      </dgm:t>
    </dgm:pt>
    <dgm:pt modelId="{2E0C78E0-AD05-49E8-A641-F20E7B5D7829}" type="pres">
      <dgm:prSet presAssocID="{75862897-C829-45B4-A0CF-4791638DD1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467FB78-CC55-4148-927F-789E1FA3F59F}" type="pres">
      <dgm:prSet presAssocID="{941E0C72-412E-42F5-8A3A-02040FA755CF}" presName="parentLin" presStyleCnt="0"/>
      <dgm:spPr/>
    </dgm:pt>
    <dgm:pt modelId="{DAC7A629-0222-4F8B-82D8-FC98D3E912DC}" type="pres">
      <dgm:prSet presAssocID="{941E0C72-412E-42F5-8A3A-02040FA755CF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852F9F97-E198-473C-ADFE-1FA843F96691}" type="pres">
      <dgm:prSet presAssocID="{941E0C72-412E-42F5-8A3A-02040FA755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059047-8CBF-4CF4-A0D6-BA277F9D196E}" type="pres">
      <dgm:prSet presAssocID="{941E0C72-412E-42F5-8A3A-02040FA755CF}" presName="negativeSpace" presStyleCnt="0"/>
      <dgm:spPr/>
    </dgm:pt>
    <dgm:pt modelId="{2614B397-7C77-42D0-A283-943617214750}" type="pres">
      <dgm:prSet presAssocID="{941E0C72-412E-42F5-8A3A-02040FA755C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166AE76-E3FF-41AF-A079-FE3B44D267E3}" type="presOf" srcId="{95F60018-DF16-41D8-BAFF-90C9BBEA2D28}" destId="{2614B397-7C77-42D0-A283-943617214750}" srcOrd="0" destOrd="2" presId="urn:microsoft.com/office/officeart/2005/8/layout/list1"/>
    <dgm:cxn modelId="{CFC0D0EA-B83E-4C10-B546-9D0C4BCE7BBD}" srcId="{941E0C72-412E-42F5-8A3A-02040FA755CF}" destId="{D824CDAB-4687-4E05-93A4-0E8D900D7B23}" srcOrd="1" destOrd="0" parTransId="{45E9EAA7-683A-4634-BE42-44854A908597}" sibTransId="{83C2627B-9365-413D-B1C5-4EAE81B0BBFC}"/>
    <dgm:cxn modelId="{F60E780B-1DB5-4D8A-BA3A-54C438279D9C}" srcId="{75862897-C829-45B4-A0CF-4791638DD115}" destId="{941E0C72-412E-42F5-8A3A-02040FA755CF}" srcOrd="0" destOrd="0" parTransId="{198E6A90-CE01-41C0-95D3-164C7FC1705B}" sibTransId="{3402A0D1-D44D-40F2-A644-C7C489C9EDBC}"/>
    <dgm:cxn modelId="{5156489C-23C2-40D7-96D4-25626D0A8D3D}" type="presOf" srcId="{D824CDAB-4687-4E05-93A4-0E8D900D7B23}" destId="{2614B397-7C77-42D0-A283-943617214750}" srcOrd="0" destOrd="1" presId="urn:microsoft.com/office/officeart/2005/8/layout/list1"/>
    <dgm:cxn modelId="{5C4E1B65-747F-4BD3-9E6E-1BF1E6857D31}" srcId="{941E0C72-412E-42F5-8A3A-02040FA755CF}" destId="{2B687A3F-21DD-4086-A6B0-0B44912AA995}" srcOrd="0" destOrd="0" parTransId="{DB731263-88EB-4848-9060-88C6C3A4FF33}" sibTransId="{0ACE5C37-5113-4900-AF9A-26B2B0DA9431}"/>
    <dgm:cxn modelId="{AC7E7A8B-BF3F-4EFE-A403-CA532AAFC2EF}" type="presOf" srcId="{75862897-C829-45B4-A0CF-4791638DD115}" destId="{2E0C78E0-AD05-49E8-A641-F20E7B5D7829}" srcOrd="0" destOrd="0" presId="urn:microsoft.com/office/officeart/2005/8/layout/list1"/>
    <dgm:cxn modelId="{D09ECE32-FC96-442B-8EFB-A5CF641B1556}" type="presOf" srcId="{E7550A5F-0916-4427-A2BC-3A0C408FC300}" destId="{2614B397-7C77-42D0-A283-943617214750}" srcOrd="0" destOrd="3" presId="urn:microsoft.com/office/officeart/2005/8/layout/list1"/>
    <dgm:cxn modelId="{EB229F43-1313-46F8-8CFC-FC311C4910F1}" srcId="{941E0C72-412E-42F5-8A3A-02040FA755CF}" destId="{E7550A5F-0916-4427-A2BC-3A0C408FC300}" srcOrd="3" destOrd="0" parTransId="{C53485BB-2443-43F9-9FF8-17BAD5AFF906}" sibTransId="{1BD740EB-EFB6-431A-A85B-E6C56F6D7DD8}"/>
    <dgm:cxn modelId="{0ED97D54-817B-4A17-8FE9-48A90AD02DF6}" srcId="{941E0C72-412E-42F5-8A3A-02040FA755CF}" destId="{95F60018-DF16-41D8-BAFF-90C9BBEA2D28}" srcOrd="2" destOrd="0" parTransId="{E2FF902A-BC8E-4B81-BEB3-97A14F671B04}" sibTransId="{AC79F9D1-EDC2-4B45-BE57-11CD16D86FE2}"/>
    <dgm:cxn modelId="{7079A7B7-C532-4CE3-8F56-9429C80F5DDF}" type="presOf" srcId="{941E0C72-412E-42F5-8A3A-02040FA755CF}" destId="{852F9F97-E198-473C-ADFE-1FA843F96691}" srcOrd="1" destOrd="0" presId="urn:microsoft.com/office/officeart/2005/8/layout/list1"/>
    <dgm:cxn modelId="{D6231C22-7B20-44BE-A483-9A9ECA3F33A4}" type="presOf" srcId="{941E0C72-412E-42F5-8A3A-02040FA755CF}" destId="{DAC7A629-0222-4F8B-82D8-FC98D3E912DC}" srcOrd="0" destOrd="0" presId="urn:microsoft.com/office/officeart/2005/8/layout/list1"/>
    <dgm:cxn modelId="{EF53BD96-64FA-4F06-BCED-A096C3318B78}" type="presOf" srcId="{2B687A3F-21DD-4086-A6B0-0B44912AA995}" destId="{2614B397-7C77-42D0-A283-943617214750}" srcOrd="0" destOrd="0" presId="urn:microsoft.com/office/officeart/2005/8/layout/list1"/>
    <dgm:cxn modelId="{B1FBEAD0-89C4-48EC-B276-78D9EA96E4B8}" type="presParOf" srcId="{2E0C78E0-AD05-49E8-A641-F20E7B5D7829}" destId="{7467FB78-CC55-4148-927F-789E1FA3F59F}" srcOrd="0" destOrd="0" presId="urn:microsoft.com/office/officeart/2005/8/layout/list1"/>
    <dgm:cxn modelId="{7F51B7C8-35FC-4B1E-9D32-86C3D645E32D}" type="presParOf" srcId="{7467FB78-CC55-4148-927F-789E1FA3F59F}" destId="{DAC7A629-0222-4F8B-82D8-FC98D3E912DC}" srcOrd="0" destOrd="0" presId="urn:microsoft.com/office/officeart/2005/8/layout/list1"/>
    <dgm:cxn modelId="{1408E17C-5AF9-4E3F-924C-91BF3514B5BD}" type="presParOf" srcId="{7467FB78-CC55-4148-927F-789E1FA3F59F}" destId="{852F9F97-E198-473C-ADFE-1FA843F96691}" srcOrd="1" destOrd="0" presId="urn:microsoft.com/office/officeart/2005/8/layout/list1"/>
    <dgm:cxn modelId="{1A60DB35-39F5-4D37-B303-A5BFE1D8A17E}" type="presParOf" srcId="{2E0C78E0-AD05-49E8-A641-F20E7B5D7829}" destId="{92059047-8CBF-4CF4-A0D6-BA277F9D196E}" srcOrd="1" destOrd="0" presId="urn:microsoft.com/office/officeart/2005/8/layout/list1"/>
    <dgm:cxn modelId="{27C95930-CE72-4FD9-B865-4485AE2975E6}" type="presParOf" srcId="{2E0C78E0-AD05-49E8-A641-F20E7B5D7829}" destId="{2614B397-7C77-42D0-A283-9436172147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1AC1D7-DF25-47F5-BAB9-862CA306C663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98FCCDD3-8B09-4834-850B-D1C2BA08BF18}">
      <dgm:prSet phldrT="[Text]"/>
      <dgm:spPr/>
      <dgm:t>
        <a:bodyPr/>
        <a:lstStyle/>
        <a:p>
          <a:r>
            <a:rPr lang="de-DE" dirty="0" smtClean="0"/>
            <a:t>wenn Ausbildungsschule Bedarf hat und Referendarin/ Referendar geeignet, dann Angebot</a:t>
          </a:r>
        </a:p>
      </dgm:t>
    </dgm:pt>
    <dgm:pt modelId="{0FD76A9E-9BF9-4F4A-860A-A13979BDDA92}" type="parTrans" cxnId="{6D4D168C-AB07-48F4-B422-C5A0AB961C80}">
      <dgm:prSet/>
      <dgm:spPr/>
      <dgm:t>
        <a:bodyPr/>
        <a:lstStyle/>
        <a:p>
          <a:endParaRPr lang="de-DE"/>
        </a:p>
      </dgm:t>
    </dgm:pt>
    <dgm:pt modelId="{3C1CF3D6-0403-4F0D-8152-7A2C2BD410C5}" type="sibTrans" cxnId="{6D4D168C-AB07-48F4-B422-C5A0AB961C80}">
      <dgm:prSet/>
      <dgm:spPr/>
      <dgm:t>
        <a:bodyPr/>
        <a:lstStyle/>
        <a:p>
          <a:endParaRPr lang="de-DE"/>
        </a:p>
      </dgm:t>
    </dgm:pt>
    <dgm:pt modelId="{15FCF790-DC0D-4DE9-8114-B5DE44F29A60}">
      <dgm:prSet phldrT="[Text]"/>
      <dgm:spPr/>
      <dgm:t>
        <a:bodyPr/>
        <a:lstStyle/>
        <a:p>
          <a:r>
            <a:rPr lang="de-DE" dirty="0" smtClean="0"/>
            <a:t>wenn kein Bedarf, Liste mit Auswahl an Schulen</a:t>
          </a:r>
        </a:p>
      </dgm:t>
    </dgm:pt>
    <dgm:pt modelId="{166E586D-0922-4E7B-8977-7A6BA4CA8F1E}" type="parTrans" cxnId="{B4446F8A-1D4E-484A-BDE5-C477B346ED71}">
      <dgm:prSet/>
      <dgm:spPr/>
      <dgm:t>
        <a:bodyPr/>
        <a:lstStyle/>
        <a:p>
          <a:endParaRPr lang="de-DE"/>
        </a:p>
      </dgm:t>
    </dgm:pt>
    <dgm:pt modelId="{DEED5CDF-24A4-49AF-9C05-7599B3C94BDF}" type="sibTrans" cxnId="{B4446F8A-1D4E-484A-BDE5-C477B346ED71}">
      <dgm:prSet/>
      <dgm:spPr/>
      <dgm:t>
        <a:bodyPr/>
        <a:lstStyle/>
        <a:p>
          <a:endParaRPr lang="de-DE"/>
        </a:p>
      </dgm:t>
    </dgm:pt>
    <dgm:pt modelId="{FD5095B5-0B2C-4E59-ACA3-63CA33A58764}">
      <dgm:prSet phldrT="[Text]"/>
      <dgm:spPr/>
      <dgm:t>
        <a:bodyPr/>
        <a:lstStyle/>
        <a:p>
          <a:r>
            <a:rPr lang="de-DE" dirty="0" smtClean="0"/>
            <a:t>andernfalls wird der Referendarin/ dem Referendar eine andere Schule angeboten</a:t>
          </a:r>
        </a:p>
      </dgm:t>
    </dgm:pt>
    <dgm:pt modelId="{EF7353E3-F614-401D-9F02-780658504264}" type="parTrans" cxnId="{1444946B-601E-487D-95D5-DA5B50674811}">
      <dgm:prSet/>
      <dgm:spPr/>
      <dgm:t>
        <a:bodyPr/>
        <a:lstStyle/>
        <a:p>
          <a:endParaRPr lang="de-DE"/>
        </a:p>
      </dgm:t>
    </dgm:pt>
    <dgm:pt modelId="{44D4AA0D-07A7-4587-80D6-720CF6208A7E}" type="sibTrans" cxnId="{1444946B-601E-487D-95D5-DA5B50674811}">
      <dgm:prSet/>
      <dgm:spPr/>
      <dgm:t>
        <a:bodyPr/>
        <a:lstStyle/>
        <a:p>
          <a:endParaRPr lang="de-DE"/>
        </a:p>
      </dgm:t>
    </dgm:pt>
    <dgm:pt modelId="{010D1671-97C6-4D91-B793-8CA30BFB220F}">
      <dgm:prSet phldrT="[Text]"/>
      <dgm:spPr/>
      <dgm:t>
        <a:bodyPr/>
        <a:lstStyle/>
        <a:p>
          <a:r>
            <a:rPr lang="de-DE" dirty="0" smtClean="0"/>
            <a:t>wenn fachliche Eignung und Bedarf der ausgewählten Schulen vorhanden, dann Chance da, die Wunschschule zu erhalten</a:t>
          </a:r>
        </a:p>
      </dgm:t>
    </dgm:pt>
    <dgm:pt modelId="{FD96DD40-B3A8-4ED8-9CE5-CF79CDECD722}" type="parTrans" cxnId="{E6B7788F-DE78-4472-A1AF-9D3A783C5E37}">
      <dgm:prSet/>
      <dgm:spPr/>
      <dgm:t>
        <a:bodyPr/>
        <a:lstStyle/>
        <a:p>
          <a:endParaRPr lang="de-DE"/>
        </a:p>
      </dgm:t>
    </dgm:pt>
    <dgm:pt modelId="{72AADAC1-A91F-4613-A6B6-FC61FA9A1700}" type="sibTrans" cxnId="{E6B7788F-DE78-4472-A1AF-9D3A783C5E37}">
      <dgm:prSet/>
      <dgm:spPr/>
      <dgm:t>
        <a:bodyPr/>
        <a:lstStyle/>
        <a:p>
          <a:endParaRPr lang="de-DE"/>
        </a:p>
      </dgm:t>
    </dgm:pt>
    <dgm:pt modelId="{E700A80A-EE5D-4D00-888E-5A951C5CE9F4}">
      <dgm:prSet phldrT="[Text]" custT="1"/>
      <dgm:spPr/>
      <dgm:t>
        <a:bodyPr/>
        <a:lstStyle/>
        <a:p>
          <a:r>
            <a:rPr lang="de-DE" sz="2000" b="1" dirty="0" smtClean="0"/>
            <a:t>landesweite Stelle</a:t>
          </a:r>
          <a:endParaRPr lang="de-DE" dirty="0"/>
        </a:p>
      </dgm:t>
    </dgm:pt>
    <dgm:pt modelId="{49E4F281-2215-442E-900D-7F0FD31D8D7F}" type="parTrans" cxnId="{1A2D6B90-7AA2-4050-8901-8129B4089C9B}">
      <dgm:prSet/>
      <dgm:spPr/>
      <dgm:t>
        <a:bodyPr/>
        <a:lstStyle/>
        <a:p>
          <a:endParaRPr lang="de-DE"/>
        </a:p>
      </dgm:t>
    </dgm:pt>
    <dgm:pt modelId="{223A60B5-E80E-41E2-9E74-B2F800848E3B}" type="sibTrans" cxnId="{1A2D6B90-7AA2-4050-8901-8129B4089C9B}">
      <dgm:prSet/>
      <dgm:spPr/>
      <dgm:t>
        <a:bodyPr/>
        <a:lstStyle/>
        <a:p>
          <a:endParaRPr lang="de-DE"/>
        </a:p>
      </dgm:t>
    </dgm:pt>
    <dgm:pt modelId="{2C317EB1-EE41-4666-9FA7-53F666B3E5E4}">
      <dgm:prSet phldrT="[Text]"/>
      <dgm:spPr/>
      <dgm:t>
        <a:bodyPr/>
        <a:lstStyle/>
        <a:p>
          <a:r>
            <a:rPr lang="de-DE" dirty="0" smtClean="0"/>
            <a:t>drei Schulen können ausgewählt werden</a:t>
          </a:r>
        </a:p>
      </dgm:t>
    </dgm:pt>
    <dgm:pt modelId="{18D3BBF2-5E88-4EB3-812D-0CA061A8B0F6}" type="parTrans" cxnId="{DCDDDDB3-B6CA-48ED-B25F-079A54940C4C}">
      <dgm:prSet/>
      <dgm:spPr/>
      <dgm:t>
        <a:bodyPr/>
        <a:lstStyle/>
        <a:p>
          <a:endParaRPr lang="de-DE"/>
        </a:p>
      </dgm:t>
    </dgm:pt>
    <dgm:pt modelId="{46FFB5CA-F091-4081-86D5-D64E4D34D53B}" type="sibTrans" cxnId="{DCDDDDB3-B6CA-48ED-B25F-079A54940C4C}">
      <dgm:prSet/>
      <dgm:spPr/>
      <dgm:t>
        <a:bodyPr/>
        <a:lstStyle/>
        <a:p>
          <a:endParaRPr lang="de-DE"/>
        </a:p>
      </dgm:t>
    </dgm:pt>
    <dgm:pt modelId="{5C62F3CE-4BD2-4C28-8058-F136614244C1}">
      <dgm:prSet phldrT="[Text]"/>
      <dgm:spPr/>
      <dgm:t>
        <a:bodyPr/>
        <a:lstStyle/>
        <a:p>
          <a:r>
            <a:rPr lang="de-DE" dirty="0" smtClean="0"/>
            <a:t>Übernahmeangebot kann abgelehnt werden</a:t>
          </a:r>
        </a:p>
      </dgm:t>
    </dgm:pt>
    <dgm:pt modelId="{C48DFBB1-A952-44AE-8F06-39BA2FF67A72}" type="parTrans" cxnId="{9613FB82-50C9-4808-8046-B0DA9C4F53AA}">
      <dgm:prSet/>
      <dgm:spPr/>
      <dgm:t>
        <a:bodyPr/>
        <a:lstStyle/>
        <a:p>
          <a:endParaRPr lang="de-DE"/>
        </a:p>
      </dgm:t>
    </dgm:pt>
    <dgm:pt modelId="{4C9A8821-E5AF-4688-BFD6-6BDB0BDF8AE2}" type="sibTrans" cxnId="{9613FB82-50C9-4808-8046-B0DA9C4F53AA}">
      <dgm:prSet/>
      <dgm:spPr/>
      <dgm:t>
        <a:bodyPr/>
        <a:lstStyle/>
        <a:p>
          <a:endParaRPr lang="de-DE"/>
        </a:p>
      </dgm:t>
    </dgm:pt>
    <dgm:pt modelId="{A7649509-F7DD-43E9-886C-D739F8E041F8}">
      <dgm:prSet phldrT="[Text]"/>
      <dgm:spPr/>
      <dgm:t>
        <a:bodyPr/>
        <a:lstStyle/>
        <a:p>
          <a:r>
            <a:rPr lang="de-DE" dirty="0" smtClean="0"/>
            <a:t>Folge: eigenständig bei Schulen bewerben</a:t>
          </a:r>
        </a:p>
      </dgm:t>
    </dgm:pt>
    <dgm:pt modelId="{8A39FD9B-8D40-4E52-AEF6-868E7A089BED}" type="parTrans" cxnId="{4C28618D-D436-4ACA-B1FC-CFEC687EBA32}">
      <dgm:prSet/>
      <dgm:spPr/>
      <dgm:t>
        <a:bodyPr/>
        <a:lstStyle/>
        <a:p>
          <a:endParaRPr lang="de-DE"/>
        </a:p>
      </dgm:t>
    </dgm:pt>
    <dgm:pt modelId="{1C1CE046-FA54-4E64-BD9A-7B543686A4EF}" type="sibTrans" cxnId="{4C28618D-D436-4ACA-B1FC-CFEC687EBA32}">
      <dgm:prSet/>
      <dgm:spPr/>
      <dgm:t>
        <a:bodyPr/>
        <a:lstStyle/>
        <a:p>
          <a:endParaRPr lang="de-DE"/>
        </a:p>
      </dgm:t>
    </dgm:pt>
    <dgm:pt modelId="{2ECBF64B-6C42-42F9-A0C5-4AD31E0018EA}">
      <dgm:prSet phldrT="[Text]"/>
      <dgm:spPr/>
      <dgm:t>
        <a:bodyPr/>
        <a:lstStyle/>
        <a:p>
          <a:r>
            <a:rPr lang="de-DE" dirty="0" smtClean="0"/>
            <a:t>geben mehrere Referendarinnen/Referendare die gleiche Stelle an, erfolgt Verteilung nach sozialen Kriterien und Note Erstes Staatsexamen</a:t>
          </a:r>
        </a:p>
      </dgm:t>
    </dgm:pt>
    <dgm:pt modelId="{F4046F5A-F92E-497F-91C8-5B1BCB9EA2BE}" type="parTrans" cxnId="{EABADE9D-33A7-4C72-814C-B526FFC3E46A}">
      <dgm:prSet/>
      <dgm:spPr/>
      <dgm:t>
        <a:bodyPr/>
        <a:lstStyle/>
        <a:p>
          <a:endParaRPr lang="de-DE"/>
        </a:p>
      </dgm:t>
    </dgm:pt>
    <dgm:pt modelId="{E4EC51E1-56D2-4DC2-BE7E-19A369EBCFD1}" type="sibTrans" cxnId="{EABADE9D-33A7-4C72-814C-B526FFC3E46A}">
      <dgm:prSet/>
      <dgm:spPr/>
      <dgm:t>
        <a:bodyPr/>
        <a:lstStyle/>
        <a:p>
          <a:endParaRPr lang="de-DE"/>
        </a:p>
      </dgm:t>
    </dgm:pt>
    <dgm:pt modelId="{C1E27F58-DB00-4FCE-9BB4-1AC7B690A562}" type="pres">
      <dgm:prSet presAssocID="{D21AC1D7-DF25-47F5-BAB9-862CA306C6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76AA080-C90B-4475-BB59-1E8554BD52D2}" type="pres">
      <dgm:prSet presAssocID="{E700A80A-EE5D-4D00-888E-5A951C5CE9F4}" presName="parentLin" presStyleCnt="0"/>
      <dgm:spPr/>
    </dgm:pt>
    <dgm:pt modelId="{FB349C03-D0F1-46BA-8554-0398CD97668B}" type="pres">
      <dgm:prSet presAssocID="{E700A80A-EE5D-4D00-888E-5A951C5CE9F4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066BD663-EA74-4CE1-8194-514FB0B69E78}" type="pres">
      <dgm:prSet presAssocID="{E700A80A-EE5D-4D00-888E-5A951C5CE9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7D4105-A018-4D7E-88AF-D8A9951668F5}" type="pres">
      <dgm:prSet presAssocID="{E700A80A-EE5D-4D00-888E-5A951C5CE9F4}" presName="negativeSpace" presStyleCnt="0"/>
      <dgm:spPr/>
    </dgm:pt>
    <dgm:pt modelId="{AD9AA722-229D-493A-B585-B5C76274EB93}" type="pres">
      <dgm:prSet presAssocID="{E700A80A-EE5D-4D00-888E-5A951C5CE9F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911694F-A5E1-4137-8937-7F7931E22FD6}" type="presOf" srcId="{E700A80A-EE5D-4D00-888E-5A951C5CE9F4}" destId="{066BD663-EA74-4CE1-8194-514FB0B69E78}" srcOrd="1" destOrd="0" presId="urn:microsoft.com/office/officeart/2005/8/layout/list1"/>
    <dgm:cxn modelId="{EABADE9D-33A7-4C72-814C-B526FFC3E46A}" srcId="{010D1671-97C6-4D91-B793-8CA30BFB220F}" destId="{2ECBF64B-6C42-42F9-A0C5-4AD31E0018EA}" srcOrd="0" destOrd="0" parTransId="{F4046F5A-F92E-497F-91C8-5B1BCB9EA2BE}" sibTransId="{E4EC51E1-56D2-4DC2-BE7E-19A369EBCFD1}"/>
    <dgm:cxn modelId="{6D4D168C-AB07-48F4-B422-C5A0AB961C80}" srcId="{E700A80A-EE5D-4D00-888E-5A951C5CE9F4}" destId="{98FCCDD3-8B09-4834-850B-D1C2BA08BF18}" srcOrd="0" destOrd="0" parTransId="{0FD76A9E-9BF9-4F4A-860A-A13979BDDA92}" sibTransId="{3C1CF3D6-0403-4F0D-8152-7A2C2BD410C5}"/>
    <dgm:cxn modelId="{F38CAB62-FF17-4D82-879E-6721EDD65A88}" type="presOf" srcId="{2C317EB1-EE41-4666-9FA7-53F666B3E5E4}" destId="{AD9AA722-229D-493A-B585-B5C76274EB93}" srcOrd="0" destOrd="2" presId="urn:microsoft.com/office/officeart/2005/8/layout/list1"/>
    <dgm:cxn modelId="{1444946B-601E-487D-95D5-DA5B50674811}" srcId="{E700A80A-EE5D-4D00-888E-5A951C5CE9F4}" destId="{FD5095B5-0B2C-4E59-ACA3-63CA33A58764}" srcOrd="4" destOrd="0" parTransId="{EF7353E3-F614-401D-9F02-780658504264}" sibTransId="{44D4AA0D-07A7-4587-80D6-720CF6208A7E}"/>
    <dgm:cxn modelId="{9613FB82-50C9-4808-8046-B0DA9C4F53AA}" srcId="{E700A80A-EE5D-4D00-888E-5A951C5CE9F4}" destId="{5C62F3CE-4BD2-4C28-8058-F136614244C1}" srcOrd="5" destOrd="0" parTransId="{C48DFBB1-A952-44AE-8F06-39BA2FF67A72}" sibTransId="{4C9A8821-E5AF-4688-BFD6-6BDB0BDF8AE2}"/>
    <dgm:cxn modelId="{4C28618D-D436-4ACA-B1FC-CFEC687EBA32}" srcId="{E700A80A-EE5D-4D00-888E-5A951C5CE9F4}" destId="{A7649509-F7DD-43E9-886C-D739F8E041F8}" srcOrd="6" destOrd="0" parTransId="{8A39FD9B-8D40-4E52-AEF6-868E7A089BED}" sibTransId="{1C1CE046-FA54-4E64-BD9A-7B543686A4EF}"/>
    <dgm:cxn modelId="{269D6AFA-8831-4F34-988A-1A532C296AEA}" type="presOf" srcId="{2ECBF64B-6C42-42F9-A0C5-4AD31E0018EA}" destId="{AD9AA722-229D-493A-B585-B5C76274EB93}" srcOrd="0" destOrd="4" presId="urn:microsoft.com/office/officeart/2005/8/layout/list1"/>
    <dgm:cxn modelId="{D35C6378-93B3-429E-B06B-A46D0E5BE159}" type="presOf" srcId="{5C62F3CE-4BD2-4C28-8058-F136614244C1}" destId="{AD9AA722-229D-493A-B585-B5C76274EB93}" srcOrd="0" destOrd="6" presId="urn:microsoft.com/office/officeart/2005/8/layout/list1"/>
    <dgm:cxn modelId="{10DD7F23-53C0-4F5B-86A0-F2663FBA0136}" type="presOf" srcId="{D21AC1D7-DF25-47F5-BAB9-862CA306C663}" destId="{C1E27F58-DB00-4FCE-9BB4-1AC7B690A562}" srcOrd="0" destOrd="0" presId="urn:microsoft.com/office/officeart/2005/8/layout/list1"/>
    <dgm:cxn modelId="{DCDDDDB3-B6CA-48ED-B25F-079A54940C4C}" srcId="{E700A80A-EE5D-4D00-888E-5A951C5CE9F4}" destId="{2C317EB1-EE41-4666-9FA7-53F666B3E5E4}" srcOrd="2" destOrd="0" parTransId="{18D3BBF2-5E88-4EB3-812D-0CA061A8B0F6}" sibTransId="{46FFB5CA-F091-4081-86D5-D64E4D34D53B}"/>
    <dgm:cxn modelId="{4687AB2C-874E-4C45-B54F-4F87C0FED16E}" type="presOf" srcId="{E700A80A-EE5D-4D00-888E-5A951C5CE9F4}" destId="{FB349C03-D0F1-46BA-8554-0398CD97668B}" srcOrd="0" destOrd="0" presId="urn:microsoft.com/office/officeart/2005/8/layout/list1"/>
    <dgm:cxn modelId="{E0BF8D59-C573-4ADE-AB2E-5CA62122DA0E}" type="presOf" srcId="{15FCF790-DC0D-4DE9-8114-B5DE44F29A60}" destId="{AD9AA722-229D-493A-B585-B5C76274EB93}" srcOrd="0" destOrd="1" presId="urn:microsoft.com/office/officeart/2005/8/layout/list1"/>
    <dgm:cxn modelId="{B8BE67D9-E6E8-4914-95AD-387E3CC4BDC0}" type="presOf" srcId="{FD5095B5-0B2C-4E59-ACA3-63CA33A58764}" destId="{AD9AA722-229D-493A-B585-B5C76274EB93}" srcOrd="0" destOrd="5" presId="urn:microsoft.com/office/officeart/2005/8/layout/list1"/>
    <dgm:cxn modelId="{1A2D6B90-7AA2-4050-8901-8129B4089C9B}" srcId="{D21AC1D7-DF25-47F5-BAB9-862CA306C663}" destId="{E700A80A-EE5D-4D00-888E-5A951C5CE9F4}" srcOrd="0" destOrd="0" parTransId="{49E4F281-2215-442E-900D-7F0FD31D8D7F}" sibTransId="{223A60B5-E80E-41E2-9E74-B2F800848E3B}"/>
    <dgm:cxn modelId="{49AB2301-AA07-4493-A6E1-87D19A58F1AE}" type="presOf" srcId="{A7649509-F7DD-43E9-886C-D739F8E041F8}" destId="{AD9AA722-229D-493A-B585-B5C76274EB93}" srcOrd="0" destOrd="7" presId="urn:microsoft.com/office/officeart/2005/8/layout/list1"/>
    <dgm:cxn modelId="{0D70BE9D-6FFE-4242-AC2F-0B73C789163E}" type="presOf" srcId="{98FCCDD3-8B09-4834-850B-D1C2BA08BF18}" destId="{AD9AA722-229D-493A-B585-B5C76274EB93}" srcOrd="0" destOrd="0" presId="urn:microsoft.com/office/officeart/2005/8/layout/list1"/>
    <dgm:cxn modelId="{B4446F8A-1D4E-484A-BDE5-C477B346ED71}" srcId="{E700A80A-EE5D-4D00-888E-5A951C5CE9F4}" destId="{15FCF790-DC0D-4DE9-8114-B5DE44F29A60}" srcOrd="1" destOrd="0" parTransId="{166E586D-0922-4E7B-8977-7A6BA4CA8F1E}" sibTransId="{DEED5CDF-24A4-49AF-9C05-7599B3C94BDF}"/>
    <dgm:cxn modelId="{D98FB338-DFC6-4DEE-A832-3BF036720A4F}" type="presOf" srcId="{010D1671-97C6-4D91-B793-8CA30BFB220F}" destId="{AD9AA722-229D-493A-B585-B5C76274EB93}" srcOrd="0" destOrd="3" presId="urn:microsoft.com/office/officeart/2005/8/layout/list1"/>
    <dgm:cxn modelId="{E6B7788F-DE78-4472-A1AF-9D3A783C5E37}" srcId="{E700A80A-EE5D-4D00-888E-5A951C5CE9F4}" destId="{010D1671-97C6-4D91-B793-8CA30BFB220F}" srcOrd="3" destOrd="0" parTransId="{FD96DD40-B3A8-4ED8-9CE5-CF79CDECD722}" sibTransId="{72AADAC1-A91F-4613-A6B6-FC61FA9A1700}"/>
    <dgm:cxn modelId="{AC4C66B6-88D7-428F-8D36-F815DA51722F}" type="presParOf" srcId="{C1E27F58-DB00-4FCE-9BB4-1AC7B690A562}" destId="{C76AA080-C90B-4475-BB59-1E8554BD52D2}" srcOrd="0" destOrd="0" presId="urn:microsoft.com/office/officeart/2005/8/layout/list1"/>
    <dgm:cxn modelId="{1272CA61-F04E-481B-AA1D-85DE4C26D0B0}" type="presParOf" srcId="{C76AA080-C90B-4475-BB59-1E8554BD52D2}" destId="{FB349C03-D0F1-46BA-8554-0398CD97668B}" srcOrd="0" destOrd="0" presId="urn:microsoft.com/office/officeart/2005/8/layout/list1"/>
    <dgm:cxn modelId="{60A5A8B0-1411-408F-B569-C639D8AB868E}" type="presParOf" srcId="{C76AA080-C90B-4475-BB59-1E8554BD52D2}" destId="{066BD663-EA74-4CE1-8194-514FB0B69E78}" srcOrd="1" destOrd="0" presId="urn:microsoft.com/office/officeart/2005/8/layout/list1"/>
    <dgm:cxn modelId="{D7E15713-8D7E-4688-8E88-5E5AB4007146}" type="presParOf" srcId="{C1E27F58-DB00-4FCE-9BB4-1AC7B690A562}" destId="{417D4105-A018-4D7E-88AF-D8A9951668F5}" srcOrd="1" destOrd="0" presId="urn:microsoft.com/office/officeart/2005/8/layout/list1"/>
    <dgm:cxn modelId="{638DCFED-E994-4AB5-802A-86A1025D2AC4}" type="presParOf" srcId="{C1E27F58-DB00-4FCE-9BB4-1AC7B690A562}" destId="{AD9AA722-229D-493A-B585-B5C76274EB9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1AC1D7-DF25-47F5-BAB9-862CA306C663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FD3E966F-71B2-4607-8DB8-ED0036104785}">
      <dgm:prSet phldrT="[Text]" custT="1"/>
      <dgm:spPr/>
      <dgm:t>
        <a:bodyPr/>
        <a:lstStyle/>
        <a:p>
          <a:r>
            <a:rPr lang="de-DE" sz="2000" b="1" dirty="0" smtClean="0"/>
            <a:t>schulbezogene</a:t>
          </a:r>
          <a:r>
            <a:rPr lang="de-DE" sz="2000" dirty="0" smtClean="0"/>
            <a:t> </a:t>
          </a:r>
          <a:r>
            <a:rPr lang="de-DE" sz="2000" b="1" dirty="0" smtClean="0"/>
            <a:t>Stelle</a:t>
          </a:r>
          <a:endParaRPr lang="de-DE" sz="2000" b="1" dirty="0"/>
        </a:p>
      </dgm:t>
    </dgm:pt>
    <dgm:pt modelId="{4FD62DFA-5DE8-4902-AEFD-907734097CB8}" type="parTrans" cxnId="{F58B8FFA-D22B-466A-97DF-DA2D35729312}">
      <dgm:prSet/>
      <dgm:spPr/>
      <dgm:t>
        <a:bodyPr/>
        <a:lstStyle/>
        <a:p>
          <a:endParaRPr lang="de-DE"/>
        </a:p>
      </dgm:t>
    </dgm:pt>
    <dgm:pt modelId="{21E92994-433C-490D-BC26-F0494513A80E}" type="sibTrans" cxnId="{F58B8FFA-D22B-466A-97DF-DA2D35729312}">
      <dgm:prSet/>
      <dgm:spPr/>
      <dgm:t>
        <a:bodyPr/>
        <a:lstStyle/>
        <a:p>
          <a:endParaRPr lang="de-DE"/>
        </a:p>
      </dgm:t>
    </dgm:pt>
    <dgm:pt modelId="{25164D76-43D7-4DDB-9DB7-6541103A7DF9}">
      <dgm:prSet phldrT="[Text]"/>
      <dgm:spPr/>
      <dgm:t>
        <a:bodyPr/>
        <a:lstStyle/>
        <a:p>
          <a:r>
            <a:rPr lang="de-DE" dirty="0" smtClean="0"/>
            <a:t>95 – 99 % der Referendare, die eine schulbezogene Stelle besetzen, werden auch an der Ausbildungsschule übernommen</a:t>
          </a:r>
          <a:endParaRPr lang="de-DE" dirty="0"/>
        </a:p>
      </dgm:t>
    </dgm:pt>
    <dgm:pt modelId="{291E85C5-6345-4BB5-B4E1-BF35E58AFFB6}" type="parTrans" cxnId="{A638C0D2-ED50-4A58-95A5-15A203711344}">
      <dgm:prSet/>
      <dgm:spPr/>
      <dgm:t>
        <a:bodyPr/>
        <a:lstStyle/>
        <a:p>
          <a:endParaRPr lang="de-DE"/>
        </a:p>
      </dgm:t>
    </dgm:pt>
    <dgm:pt modelId="{2E0DD332-9FD2-4C93-A393-4C2E4C98D44C}" type="sibTrans" cxnId="{A638C0D2-ED50-4A58-95A5-15A203711344}">
      <dgm:prSet/>
      <dgm:spPr/>
      <dgm:t>
        <a:bodyPr/>
        <a:lstStyle/>
        <a:p>
          <a:endParaRPr lang="de-DE"/>
        </a:p>
      </dgm:t>
    </dgm:pt>
    <dgm:pt modelId="{77169B34-77FE-4FE2-ACE8-A389BA82461C}">
      <dgm:prSet phldrT="[Text]"/>
      <dgm:spPr/>
      <dgm:t>
        <a:bodyPr/>
        <a:lstStyle/>
        <a:p>
          <a:r>
            <a:rPr lang="de-DE" dirty="0" smtClean="0"/>
            <a:t>Referendarin/ Referendar kann die Übernahme an der Ausbildungsschule ablehnen</a:t>
          </a:r>
          <a:endParaRPr lang="de-DE" dirty="0"/>
        </a:p>
      </dgm:t>
    </dgm:pt>
    <dgm:pt modelId="{0FC613B8-E2B9-4DBA-AB35-AA2307859581}" type="parTrans" cxnId="{CF1CADF8-7109-4C8D-9834-04430DB0F4FC}">
      <dgm:prSet/>
      <dgm:spPr/>
      <dgm:t>
        <a:bodyPr/>
        <a:lstStyle/>
        <a:p>
          <a:endParaRPr lang="de-DE"/>
        </a:p>
      </dgm:t>
    </dgm:pt>
    <dgm:pt modelId="{1216FB98-467B-4598-B3CB-C6075089CEC1}" type="sibTrans" cxnId="{CF1CADF8-7109-4C8D-9834-04430DB0F4FC}">
      <dgm:prSet/>
      <dgm:spPr/>
      <dgm:t>
        <a:bodyPr/>
        <a:lstStyle/>
        <a:p>
          <a:endParaRPr lang="de-DE"/>
        </a:p>
      </dgm:t>
    </dgm:pt>
    <dgm:pt modelId="{7FCF5A06-0146-43CA-B0F5-0864A2A0FF8C}">
      <dgm:prSet phldrT="[Text]"/>
      <dgm:spPr/>
      <dgm:t>
        <a:bodyPr/>
        <a:lstStyle/>
        <a:p>
          <a:r>
            <a:rPr lang="de-DE" dirty="0" smtClean="0"/>
            <a:t>garantierte Übernahme an der Ausbildungsschule</a:t>
          </a:r>
          <a:endParaRPr lang="de-DE" dirty="0"/>
        </a:p>
      </dgm:t>
    </dgm:pt>
    <dgm:pt modelId="{8E15E3F6-15BE-460B-87B5-6849FCFFB34A}" type="parTrans" cxnId="{367BD1CD-457C-48C3-8385-99F3DCBDE183}">
      <dgm:prSet/>
      <dgm:spPr/>
      <dgm:t>
        <a:bodyPr/>
        <a:lstStyle/>
        <a:p>
          <a:endParaRPr lang="de-DE"/>
        </a:p>
      </dgm:t>
    </dgm:pt>
    <dgm:pt modelId="{AF449100-F41B-4586-B1D2-BD989EE97AA2}" type="sibTrans" cxnId="{367BD1CD-457C-48C3-8385-99F3DCBDE183}">
      <dgm:prSet/>
      <dgm:spPr/>
      <dgm:t>
        <a:bodyPr/>
        <a:lstStyle/>
        <a:p>
          <a:endParaRPr lang="de-DE"/>
        </a:p>
      </dgm:t>
    </dgm:pt>
    <dgm:pt modelId="{B65F5CA8-61AD-4A51-8735-A7B723562E77}">
      <dgm:prSet phldrT="[Text]"/>
      <dgm:spPr/>
      <dgm:t>
        <a:bodyPr/>
        <a:lstStyle/>
        <a:p>
          <a:r>
            <a:rPr lang="de-DE" dirty="0" smtClean="0"/>
            <a:t>Vorteile: </a:t>
          </a:r>
          <a:endParaRPr lang="de-DE" dirty="0"/>
        </a:p>
      </dgm:t>
    </dgm:pt>
    <dgm:pt modelId="{40352413-474B-482E-B5FC-869FF23C3059}" type="parTrans" cxnId="{686253F9-C6E2-44EC-843E-254969F8F8FB}">
      <dgm:prSet/>
      <dgm:spPr/>
      <dgm:t>
        <a:bodyPr/>
        <a:lstStyle/>
        <a:p>
          <a:endParaRPr lang="de-DE"/>
        </a:p>
      </dgm:t>
    </dgm:pt>
    <dgm:pt modelId="{1ECD503A-34D8-42F9-B11A-7F37C15CF121}" type="sibTrans" cxnId="{686253F9-C6E2-44EC-843E-254969F8F8FB}">
      <dgm:prSet/>
      <dgm:spPr/>
      <dgm:t>
        <a:bodyPr/>
        <a:lstStyle/>
        <a:p>
          <a:endParaRPr lang="de-DE"/>
        </a:p>
      </dgm:t>
    </dgm:pt>
    <dgm:pt modelId="{A30510EE-57B9-4919-A7EB-8FF9E5BE696B}">
      <dgm:prSet phldrT="[Text]"/>
      <dgm:spPr/>
      <dgm:t>
        <a:bodyPr/>
        <a:lstStyle/>
        <a:p>
          <a:r>
            <a:rPr lang="de-DE" dirty="0" smtClean="0"/>
            <a:t>durch Einstellung auf schulbezogene Stelle fand Bestenauslese bereits statt (bei Einstellung ins Referendariat)</a:t>
          </a:r>
          <a:endParaRPr lang="de-DE" dirty="0"/>
        </a:p>
      </dgm:t>
    </dgm:pt>
    <dgm:pt modelId="{74B677B9-F225-4E85-B64C-5D118325D618}" type="parTrans" cxnId="{B80F6CF4-49AF-4051-84D4-9C347D6A19B7}">
      <dgm:prSet/>
      <dgm:spPr/>
      <dgm:t>
        <a:bodyPr/>
        <a:lstStyle/>
        <a:p>
          <a:endParaRPr lang="de-DE"/>
        </a:p>
      </dgm:t>
    </dgm:pt>
    <dgm:pt modelId="{9069BC8D-2A0F-419E-BD0F-C389786E182F}" type="sibTrans" cxnId="{B80F6CF4-49AF-4051-84D4-9C347D6A19B7}">
      <dgm:prSet/>
      <dgm:spPr/>
      <dgm:t>
        <a:bodyPr/>
        <a:lstStyle/>
        <a:p>
          <a:endParaRPr lang="de-DE"/>
        </a:p>
      </dgm:t>
    </dgm:pt>
    <dgm:pt modelId="{F21A114E-BAC2-4E89-8FD1-72BB99C693E8}">
      <dgm:prSet phldrT="[Text]"/>
      <dgm:spPr/>
      <dgm:t>
        <a:bodyPr/>
        <a:lstStyle/>
        <a:p>
          <a:r>
            <a:rPr lang="de-DE" dirty="0" smtClean="0"/>
            <a:t>bei schulbezogenen Stellen besteht der Bedarf genau in den Fächern, so dass die Übernahme hier nicht von der Fachlichkeit abhängt</a:t>
          </a:r>
          <a:endParaRPr lang="de-DE" dirty="0"/>
        </a:p>
      </dgm:t>
    </dgm:pt>
    <dgm:pt modelId="{7AA638D7-F320-491D-BF87-EDDC4E6D3D9C}" type="parTrans" cxnId="{7BC95313-4BBB-4CEB-8282-C6EDED49CB78}">
      <dgm:prSet/>
      <dgm:spPr/>
      <dgm:t>
        <a:bodyPr/>
        <a:lstStyle/>
        <a:p>
          <a:endParaRPr lang="de-DE"/>
        </a:p>
      </dgm:t>
    </dgm:pt>
    <dgm:pt modelId="{FEA21F5E-A9A0-453A-BAA1-B076AFA6B505}" type="sibTrans" cxnId="{7BC95313-4BBB-4CEB-8282-C6EDED49CB78}">
      <dgm:prSet/>
      <dgm:spPr/>
      <dgm:t>
        <a:bodyPr/>
        <a:lstStyle/>
        <a:p>
          <a:endParaRPr lang="de-DE"/>
        </a:p>
      </dgm:t>
    </dgm:pt>
    <dgm:pt modelId="{667F21D0-FA01-405A-965B-59927ADF193A}">
      <dgm:prSet phldrT="[Text]"/>
      <dgm:spPr/>
      <dgm:t>
        <a:bodyPr/>
        <a:lstStyle/>
        <a:p>
          <a:r>
            <a:rPr lang="de-DE" dirty="0" smtClean="0"/>
            <a:t>Schulen nehmen es als sehr positiv wahr, dass eine Referendarin/ein Referendar sich bewusst für sie entscheidet </a:t>
          </a:r>
          <a:endParaRPr lang="de-DE" dirty="0"/>
        </a:p>
      </dgm:t>
    </dgm:pt>
    <dgm:pt modelId="{E24CCBD1-4A75-4BBA-BB1E-E748198EFD6A}" type="parTrans" cxnId="{0F997C7D-718C-49EB-92F4-248D74ED4CEE}">
      <dgm:prSet/>
      <dgm:spPr/>
      <dgm:t>
        <a:bodyPr/>
        <a:lstStyle/>
        <a:p>
          <a:endParaRPr lang="de-DE"/>
        </a:p>
      </dgm:t>
    </dgm:pt>
    <dgm:pt modelId="{B3440F36-632C-4723-92FF-57637BF8570E}" type="sibTrans" cxnId="{0F997C7D-718C-49EB-92F4-248D74ED4CEE}">
      <dgm:prSet/>
      <dgm:spPr/>
      <dgm:t>
        <a:bodyPr/>
        <a:lstStyle/>
        <a:p>
          <a:endParaRPr lang="de-DE"/>
        </a:p>
      </dgm:t>
    </dgm:pt>
    <dgm:pt modelId="{EFA5588E-9259-42B2-99BA-7BCF442EA12E}" type="pres">
      <dgm:prSet presAssocID="{D21AC1D7-DF25-47F5-BAB9-862CA306C6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2873121-2CAA-4710-B702-A77D6991F2FC}" type="pres">
      <dgm:prSet presAssocID="{FD3E966F-71B2-4607-8DB8-ED0036104785}" presName="parentLin" presStyleCnt="0"/>
      <dgm:spPr/>
    </dgm:pt>
    <dgm:pt modelId="{CFC31C61-8450-4917-A790-AE0A6CB0331D}" type="pres">
      <dgm:prSet presAssocID="{FD3E966F-71B2-4607-8DB8-ED0036104785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6EA446BA-C4E1-4A00-BFE2-2BAD32E6EB77}" type="pres">
      <dgm:prSet presAssocID="{FD3E966F-71B2-4607-8DB8-ED00361047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F155A5-9EAF-4912-AF7A-0F5BF9C1B32B}" type="pres">
      <dgm:prSet presAssocID="{FD3E966F-71B2-4607-8DB8-ED0036104785}" presName="negativeSpace" presStyleCnt="0"/>
      <dgm:spPr/>
    </dgm:pt>
    <dgm:pt modelId="{8BAB03A0-37D8-4AB3-9AB7-780658371C26}" type="pres">
      <dgm:prSet presAssocID="{FD3E966F-71B2-4607-8DB8-ED003610478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F7EA4F4-648D-432D-9D45-04BFF0CB1820}" type="presOf" srcId="{25164D76-43D7-4DDB-9DB7-6541103A7DF9}" destId="{8BAB03A0-37D8-4AB3-9AB7-780658371C26}" srcOrd="0" destOrd="1" presId="urn:microsoft.com/office/officeart/2005/8/layout/list1"/>
    <dgm:cxn modelId="{AD74DCCA-55FB-41FC-B8D6-EEEA005D468B}" type="presOf" srcId="{D21AC1D7-DF25-47F5-BAB9-862CA306C663}" destId="{EFA5588E-9259-42B2-99BA-7BCF442EA12E}" srcOrd="0" destOrd="0" presId="urn:microsoft.com/office/officeart/2005/8/layout/list1"/>
    <dgm:cxn modelId="{F43BACD9-617B-47D7-9F12-2F2CBE50AD7D}" type="presOf" srcId="{B65F5CA8-61AD-4A51-8735-A7B723562E77}" destId="{8BAB03A0-37D8-4AB3-9AB7-780658371C26}" srcOrd="0" destOrd="3" presId="urn:microsoft.com/office/officeart/2005/8/layout/list1"/>
    <dgm:cxn modelId="{B3DC175C-5D2B-4A10-81B7-26CC47C0AB59}" type="presOf" srcId="{7FCF5A06-0146-43CA-B0F5-0864A2A0FF8C}" destId="{8BAB03A0-37D8-4AB3-9AB7-780658371C26}" srcOrd="0" destOrd="0" presId="urn:microsoft.com/office/officeart/2005/8/layout/list1"/>
    <dgm:cxn modelId="{A638C0D2-ED50-4A58-95A5-15A203711344}" srcId="{FD3E966F-71B2-4607-8DB8-ED0036104785}" destId="{25164D76-43D7-4DDB-9DB7-6541103A7DF9}" srcOrd="1" destOrd="0" parTransId="{291E85C5-6345-4BB5-B4E1-BF35E58AFFB6}" sibTransId="{2E0DD332-9FD2-4C93-A393-4C2E4C98D44C}"/>
    <dgm:cxn modelId="{7BC95313-4BBB-4CEB-8282-C6EDED49CB78}" srcId="{B65F5CA8-61AD-4A51-8735-A7B723562E77}" destId="{F21A114E-BAC2-4E89-8FD1-72BB99C693E8}" srcOrd="1" destOrd="0" parTransId="{7AA638D7-F320-491D-BF87-EDDC4E6D3D9C}" sibTransId="{FEA21F5E-A9A0-453A-BAA1-B076AFA6B505}"/>
    <dgm:cxn modelId="{367BD1CD-457C-48C3-8385-99F3DCBDE183}" srcId="{FD3E966F-71B2-4607-8DB8-ED0036104785}" destId="{7FCF5A06-0146-43CA-B0F5-0864A2A0FF8C}" srcOrd="0" destOrd="0" parTransId="{8E15E3F6-15BE-460B-87B5-6849FCFFB34A}" sibTransId="{AF449100-F41B-4586-B1D2-BD989EE97AA2}"/>
    <dgm:cxn modelId="{F58B8FFA-D22B-466A-97DF-DA2D35729312}" srcId="{D21AC1D7-DF25-47F5-BAB9-862CA306C663}" destId="{FD3E966F-71B2-4607-8DB8-ED0036104785}" srcOrd="0" destOrd="0" parTransId="{4FD62DFA-5DE8-4902-AEFD-907734097CB8}" sibTransId="{21E92994-433C-490D-BC26-F0494513A80E}"/>
    <dgm:cxn modelId="{1E618C1B-E161-4F1A-A375-78F49DDBA46C}" type="presOf" srcId="{FD3E966F-71B2-4607-8DB8-ED0036104785}" destId="{6EA446BA-C4E1-4A00-BFE2-2BAD32E6EB77}" srcOrd="1" destOrd="0" presId="urn:microsoft.com/office/officeart/2005/8/layout/list1"/>
    <dgm:cxn modelId="{0F997C7D-718C-49EB-92F4-248D74ED4CEE}" srcId="{B65F5CA8-61AD-4A51-8735-A7B723562E77}" destId="{667F21D0-FA01-405A-965B-59927ADF193A}" srcOrd="2" destOrd="0" parTransId="{E24CCBD1-4A75-4BBA-BB1E-E748198EFD6A}" sibTransId="{B3440F36-632C-4723-92FF-57637BF8570E}"/>
    <dgm:cxn modelId="{1E4DBFFE-E175-478D-89CD-0CDCDCAD0344}" type="presOf" srcId="{F21A114E-BAC2-4E89-8FD1-72BB99C693E8}" destId="{8BAB03A0-37D8-4AB3-9AB7-780658371C26}" srcOrd="0" destOrd="5" presId="urn:microsoft.com/office/officeart/2005/8/layout/list1"/>
    <dgm:cxn modelId="{686253F9-C6E2-44EC-843E-254969F8F8FB}" srcId="{FD3E966F-71B2-4607-8DB8-ED0036104785}" destId="{B65F5CA8-61AD-4A51-8735-A7B723562E77}" srcOrd="3" destOrd="0" parTransId="{40352413-474B-482E-B5FC-869FF23C3059}" sibTransId="{1ECD503A-34D8-42F9-B11A-7F37C15CF121}"/>
    <dgm:cxn modelId="{DEB487C5-B7F6-4847-BC88-42D7EDAC2268}" type="presOf" srcId="{A30510EE-57B9-4919-A7EB-8FF9E5BE696B}" destId="{8BAB03A0-37D8-4AB3-9AB7-780658371C26}" srcOrd="0" destOrd="4" presId="urn:microsoft.com/office/officeart/2005/8/layout/list1"/>
    <dgm:cxn modelId="{B80F6CF4-49AF-4051-84D4-9C347D6A19B7}" srcId="{B65F5CA8-61AD-4A51-8735-A7B723562E77}" destId="{A30510EE-57B9-4919-A7EB-8FF9E5BE696B}" srcOrd="0" destOrd="0" parTransId="{74B677B9-F225-4E85-B64C-5D118325D618}" sibTransId="{9069BC8D-2A0F-419E-BD0F-C389786E182F}"/>
    <dgm:cxn modelId="{CF1CADF8-7109-4C8D-9834-04430DB0F4FC}" srcId="{FD3E966F-71B2-4607-8DB8-ED0036104785}" destId="{77169B34-77FE-4FE2-ACE8-A389BA82461C}" srcOrd="2" destOrd="0" parTransId="{0FC613B8-E2B9-4DBA-AB35-AA2307859581}" sibTransId="{1216FB98-467B-4598-B3CB-C6075089CEC1}"/>
    <dgm:cxn modelId="{B34498A7-5929-4E21-A2DC-000FCB224C84}" type="presOf" srcId="{667F21D0-FA01-405A-965B-59927ADF193A}" destId="{8BAB03A0-37D8-4AB3-9AB7-780658371C26}" srcOrd="0" destOrd="6" presId="urn:microsoft.com/office/officeart/2005/8/layout/list1"/>
    <dgm:cxn modelId="{B1EE7A0E-30E1-478F-A41A-93BFD792278B}" type="presOf" srcId="{77169B34-77FE-4FE2-ACE8-A389BA82461C}" destId="{8BAB03A0-37D8-4AB3-9AB7-780658371C26}" srcOrd="0" destOrd="2" presId="urn:microsoft.com/office/officeart/2005/8/layout/list1"/>
    <dgm:cxn modelId="{1BC6F37B-C735-49AD-B58B-75C75B2D54C9}" type="presOf" srcId="{FD3E966F-71B2-4607-8DB8-ED0036104785}" destId="{CFC31C61-8450-4917-A790-AE0A6CB0331D}" srcOrd="0" destOrd="0" presId="urn:microsoft.com/office/officeart/2005/8/layout/list1"/>
    <dgm:cxn modelId="{FEFA100B-E53C-4C11-B3CE-B3CD5EF12700}" type="presParOf" srcId="{EFA5588E-9259-42B2-99BA-7BCF442EA12E}" destId="{B2873121-2CAA-4710-B702-A77D6991F2FC}" srcOrd="0" destOrd="0" presId="urn:microsoft.com/office/officeart/2005/8/layout/list1"/>
    <dgm:cxn modelId="{1077A858-4DB2-4EBE-BFE2-321E0BFFACF6}" type="presParOf" srcId="{B2873121-2CAA-4710-B702-A77D6991F2FC}" destId="{CFC31C61-8450-4917-A790-AE0A6CB0331D}" srcOrd="0" destOrd="0" presId="urn:microsoft.com/office/officeart/2005/8/layout/list1"/>
    <dgm:cxn modelId="{A0D8299E-9BBE-462E-A838-22B1010F9CC7}" type="presParOf" srcId="{B2873121-2CAA-4710-B702-A77D6991F2FC}" destId="{6EA446BA-C4E1-4A00-BFE2-2BAD32E6EB77}" srcOrd="1" destOrd="0" presId="urn:microsoft.com/office/officeart/2005/8/layout/list1"/>
    <dgm:cxn modelId="{6F3D7B58-6F38-4F16-A510-3362B9FCC057}" type="presParOf" srcId="{EFA5588E-9259-42B2-99BA-7BCF442EA12E}" destId="{53F155A5-9EAF-4912-AF7A-0F5BF9C1B32B}" srcOrd="1" destOrd="0" presId="urn:microsoft.com/office/officeart/2005/8/layout/list1"/>
    <dgm:cxn modelId="{520506C7-EF64-44E3-B5DC-B6B0B4DD4ADA}" type="presParOf" srcId="{EFA5588E-9259-42B2-99BA-7BCF442EA12E}" destId="{8BAB03A0-37D8-4AB3-9AB7-780658371C2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C657AA3-E08E-46E4-81C2-9233584ADE56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ECFA7310-1CA9-49B3-AE0E-1D2DB0AB3F75}">
      <dgm:prSet phldrT="[Text]"/>
      <dgm:spPr/>
      <dgm:t>
        <a:bodyPr/>
        <a:lstStyle/>
        <a:p>
          <a:r>
            <a:rPr lang="de-DE" b="1" dirty="0" smtClean="0"/>
            <a:t>Aktueller Personalausweis oder Reisepass (Vorder- UND Rückseite)</a:t>
          </a:r>
          <a:endParaRPr lang="de-DE" b="1" dirty="0"/>
        </a:p>
      </dgm:t>
    </dgm:pt>
    <dgm:pt modelId="{F62D2F23-C03B-4739-8F2E-C3879CB1691E}" type="parTrans" cxnId="{86EB8471-6896-4CBC-83FD-DA8B1B64356C}">
      <dgm:prSet/>
      <dgm:spPr/>
      <dgm:t>
        <a:bodyPr/>
        <a:lstStyle/>
        <a:p>
          <a:endParaRPr lang="de-DE"/>
        </a:p>
      </dgm:t>
    </dgm:pt>
    <dgm:pt modelId="{4262505E-7FB9-49F5-949E-9C92EC881018}" type="sibTrans" cxnId="{86EB8471-6896-4CBC-83FD-DA8B1B64356C}">
      <dgm:prSet/>
      <dgm:spPr/>
      <dgm:t>
        <a:bodyPr/>
        <a:lstStyle/>
        <a:p>
          <a:endParaRPr lang="de-DE"/>
        </a:p>
      </dgm:t>
    </dgm:pt>
    <dgm:pt modelId="{759D55EA-E2E4-45A9-A2EE-C0BDC2C31D7F}">
      <dgm:prSet phldrT="[Text]"/>
      <dgm:spPr/>
      <dgm:t>
        <a:bodyPr/>
        <a:lstStyle/>
        <a:p>
          <a:r>
            <a:rPr lang="de-DE" b="1" dirty="0" smtClean="0"/>
            <a:t>Aktueller Lebenslauf (nicht älter als 3 Monate)</a:t>
          </a:r>
          <a:endParaRPr lang="de-DE" b="1" dirty="0"/>
        </a:p>
      </dgm:t>
    </dgm:pt>
    <dgm:pt modelId="{CD62CE5C-9602-48C7-9442-A9EF306F4A81}" type="parTrans" cxnId="{190B6ECA-D8B8-4E85-A8BA-3D4005F8391A}">
      <dgm:prSet/>
      <dgm:spPr/>
      <dgm:t>
        <a:bodyPr/>
        <a:lstStyle/>
        <a:p>
          <a:endParaRPr lang="de-DE"/>
        </a:p>
      </dgm:t>
    </dgm:pt>
    <dgm:pt modelId="{DB49323D-276B-4197-AF5D-C99294A041A4}" type="sibTrans" cxnId="{190B6ECA-D8B8-4E85-A8BA-3D4005F8391A}">
      <dgm:prSet/>
      <dgm:spPr/>
      <dgm:t>
        <a:bodyPr/>
        <a:lstStyle/>
        <a:p>
          <a:endParaRPr lang="de-DE"/>
        </a:p>
      </dgm:t>
    </dgm:pt>
    <dgm:pt modelId="{B8E61F6F-8ABA-49B8-A90B-CC776C8F6CD9}">
      <dgm:prSet phldrT="[Text]"/>
      <dgm:spPr/>
      <dgm:t>
        <a:bodyPr/>
        <a:lstStyle/>
        <a:p>
          <a:r>
            <a:rPr lang="de-DE" b="1" dirty="0" smtClean="0"/>
            <a:t>Geburtsurkunde oder Abstammungsurkunde</a:t>
          </a:r>
          <a:endParaRPr lang="de-DE" b="1" dirty="0"/>
        </a:p>
      </dgm:t>
    </dgm:pt>
    <dgm:pt modelId="{0A761409-BC76-4D97-8134-BFEE935F4973}" type="parTrans" cxnId="{05F12025-D15E-4254-A740-76199D32CECE}">
      <dgm:prSet/>
      <dgm:spPr/>
      <dgm:t>
        <a:bodyPr/>
        <a:lstStyle/>
        <a:p>
          <a:endParaRPr lang="de-DE"/>
        </a:p>
      </dgm:t>
    </dgm:pt>
    <dgm:pt modelId="{2A28AC5A-AA5A-484C-834F-316734EE844B}" type="sibTrans" cxnId="{05F12025-D15E-4254-A740-76199D32CECE}">
      <dgm:prSet/>
      <dgm:spPr/>
      <dgm:t>
        <a:bodyPr/>
        <a:lstStyle/>
        <a:p>
          <a:endParaRPr lang="de-DE"/>
        </a:p>
      </dgm:t>
    </dgm:pt>
    <dgm:pt modelId="{028FACDC-0B28-4E91-9783-8DD497C7E846}">
      <dgm:prSet phldrT="[Text]"/>
      <dgm:spPr/>
      <dgm:t>
        <a:bodyPr/>
        <a:lstStyle/>
        <a:p>
          <a:r>
            <a:rPr lang="de-DE" b="1" dirty="0" smtClean="0"/>
            <a:t>Nachweis Hochschulreife (ALLE Seiten)</a:t>
          </a:r>
          <a:endParaRPr lang="de-DE" b="1" dirty="0"/>
        </a:p>
      </dgm:t>
    </dgm:pt>
    <dgm:pt modelId="{4B528E51-7180-4B36-9A33-BA5162600904}" type="parTrans" cxnId="{DAD12CC8-E970-420B-9102-976501FEF559}">
      <dgm:prSet/>
      <dgm:spPr/>
      <dgm:t>
        <a:bodyPr/>
        <a:lstStyle/>
        <a:p>
          <a:endParaRPr lang="de-DE"/>
        </a:p>
      </dgm:t>
    </dgm:pt>
    <dgm:pt modelId="{6756379A-900B-4F6C-94FA-CCE77950217A}" type="sibTrans" cxnId="{DAD12CC8-E970-420B-9102-976501FEF559}">
      <dgm:prSet/>
      <dgm:spPr/>
      <dgm:t>
        <a:bodyPr/>
        <a:lstStyle/>
        <a:p>
          <a:endParaRPr lang="de-DE"/>
        </a:p>
      </dgm:t>
    </dgm:pt>
    <dgm:pt modelId="{E7743B2B-B795-4DCE-B0BE-A51B3582BBC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1" dirty="0" smtClean="0"/>
            <a:t>Nachweis über Namensänderung</a:t>
          </a:r>
          <a:endParaRPr lang="de-DE" b="1" dirty="0"/>
        </a:p>
      </dgm:t>
    </dgm:pt>
    <dgm:pt modelId="{A75F618E-8B0A-41F6-BC84-0904E3DE5D9D}" type="parTrans" cxnId="{F376E5AF-9E56-4196-8CC0-DEAD641A8CD6}">
      <dgm:prSet/>
      <dgm:spPr/>
      <dgm:t>
        <a:bodyPr/>
        <a:lstStyle/>
        <a:p>
          <a:endParaRPr lang="de-DE"/>
        </a:p>
      </dgm:t>
    </dgm:pt>
    <dgm:pt modelId="{54B74B76-81B4-4AA9-917F-4B10467B7A1E}" type="sibTrans" cxnId="{F376E5AF-9E56-4196-8CC0-DEAD641A8CD6}">
      <dgm:prSet/>
      <dgm:spPr/>
      <dgm:t>
        <a:bodyPr/>
        <a:lstStyle/>
        <a:p>
          <a:endParaRPr lang="de-DE"/>
        </a:p>
      </dgm:t>
    </dgm:pt>
    <dgm:pt modelId="{3DB11FD0-25F7-4654-B119-156F3FAC8517}">
      <dgm:prSet phldrT="[Text]"/>
      <dgm:spPr/>
      <dgm:t>
        <a:bodyPr/>
        <a:lstStyle/>
        <a:p>
          <a:r>
            <a:rPr lang="de-DE" b="1" dirty="0" smtClean="0"/>
            <a:t>bereits im Referendariat gewesen</a:t>
          </a:r>
          <a:endParaRPr lang="de-DE" b="1" dirty="0"/>
        </a:p>
      </dgm:t>
    </dgm:pt>
    <dgm:pt modelId="{90087CF1-900C-4620-A9F6-471545132D5D}" type="parTrans" cxnId="{B2BE26AF-7FBA-48D9-B8B3-4AFC4C2D0E3E}">
      <dgm:prSet/>
      <dgm:spPr/>
      <dgm:t>
        <a:bodyPr/>
        <a:lstStyle/>
        <a:p>
          <a:endParaRPr lang="de-DE"/>
        </a:p>
      </dgm:t>
    </dgm:pt>
    <dgm:pt modelId="{8C8538BE-F7F2-41A4-8A24-80415E129962}" type="sibTrans" cxnId="{B2BE26AF-7FBA-48D9-B8B3-4AFC4C2D0E3E}">
      <dgm:prSet/>
      <dgm:spPr/>
      <dgm:t>
        <a:bodyPr/>
        <a:lstStyle/>
        <a:p>
          <a:endParaRPr lang="de-DE"/>
        </a:p>
      </dgm:t>
    </dgm:pt>
    <dgm:pt modelId="{5EA27572-60FE-4EF1-A925-B827D6D0ABA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1" dirty="0" smtClean="0"/>
            <a:t>Nachweis Beginn und Ende bereits geleistetes Referendariat</a:t>
          </a:r>
          <a:endParaRPr lang="de-DE" b="1" dirty="0"/>
        </a:p>
      </dgm:t>
    </dgm:pt>
    <dgm:pt modelId="{F1CA3346-555E-4273-9484-C170F80C2404}" type="parTrans" cxnId="{895B5E12-5D76-45BD-A7D4-26F6A9E13059}">
      <dgm:prSet/>
      <dgm:spPr/>
      <dgm:t>
        <a:bodyPr/>
        <a:lstStyle/>
        <a:p>
          <a:endParaRPr lang="de-DE"/>
        </a:p>
      </dgm:t>
    </dgm:pt>
    <dgm:pt modelId="{77F25088-279B-40AB-B67A-6E31105DB43D}" type="sibTrans" cxnId="{895B5E12-5D76-45BD-A7D4-26F6A9E13059}">
      <dgm:prSet/>
      <dgm:spPr/>
      <dgm:t>
        <a:bodyPr/>
        <a:lstStyle/>
        <a:p>
          <a:endParaRPr lang="de-DE"/>
        </a:p>
      </dgm:t>
    </dgm:pt>
    <dgm:pt modelId="{75C04F40-892F-4DB4-8864-16863234DC2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1" dirty="0" smtClean="0"/>
            <a:t>Einverständniserklärung Einsichtnahme Personalakte</a:t>
          </a:r>
          <a:endParaRPr lang="de-DE" b="1" dirty="0"/>
        </a:p>
      </dgm:t>
    </dgm:pt>
    <dgm:pt modelId="{FC4C4870-E23A-4F22-92AF-24ECF51C94BD}" type="parTrans" cxnId="{C447E713-9E31-4C15-AF4E-C7C6062CAC62}">
      <dgm:prSet/>
      <dgm:spPr/>
      <dgm:t>
        <a:bodyPr/>
        <a:lstStyle/>
        <a:p>
          <a:endParaRPr lang="de-DE"/>
        </a:p>
      </dgm:t>
    </dgm:pt>
    <dgm:pt modelId="{20860058-232B-489B-ADCE-4BBAA2D63D12}" type="sibTrans" cxnId="{C447E713-9E31-4C15-AF4E-C7C6062CAC62}">
      <dgm:prSet/>
      <dgm:spPr/>
      <dgm:t>
        <a:bodyPr/>
        <a:lstStyle/>
        <a:p>
          <a:endParaRPr lang="de-DE"/>
        </a:p>
      </dgm:t>
    </dgm:pt>
    <dgm:pt modelId="{78998479-EC34-4A23-AAE2-5B44F3C6D900}">
      <dgm:prSet phldrT="[Text]"/>
      <dgm:spPr/>
      <dgm:t>
        <a:bodyPr/>
        <a:lstStyle/>
        <a:p>
          <a:r>
            <a:rPr lang="de-DE" b="1" dirty="0" smtClean="0"/>
            <a:t>Zeugnis über das Bestehen der Ersten Staatsprüfung	</a:t>
          </a:r>
          <a:endParaRPr lang="de-DE" b="1" dirty="0"/>
        </a:p>
      </dgm:t>
    </dgm:pt>
    <dgm:pt modelId="{E34482C2-6C16-4F06-80F4-04F432688D59}" type="parTrans" cxnId="{DC90F4FD-6E42-44FB-84C5-D6D7051B90E3}">
      <dgm:prSet/>
      <dgm:spPr/>
      <dgm:t>
        <a:bodyPr/>
        <a:lstStyle/>
        <a:p>
          <a:endParaRPr lang="de-DE"/>
        </a:p>
      </dgm:t>
    </dgm:pt>
    <dgm:pt modelId="{B9A6FCAF-FC10-4DE0-8ECD-389CD08D398E}" type="sibTrans" cxnId="{DC90F4FD-6E42-44FB-84C5-D6D7051B90E3}">
      <dgm:prSet/>
      <dgm:spPr/>
      <dgm:t>
        <a:bodyPr/>
        <a:lstStyle/>
        <a:p>
          <a:endParaRPr lang="de-DE"/>
        </a:p>
      </dgm:t>
    </dgm:pt>
    <dgm:pt modelId="{CCDB6C5F-1916-460F-AEE8-FDD83D12EFDA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1" dirty="0" smtClean="0"/>
            <a:t>aktuelle Studienverlaufsbescheinigung (aktuelles Semester)</a:t>
          </a:r>
          <a:endParaRPr lang="de-DE" b="1" dirty="0"/>
        </a:p>
      </dgm:t>
    </dgm:pt>
    <dgm:pt modelId="{7CB98381-C984-4D15-84D6-CA065D4055AE}" type="parTrans" cxnId="{1245A6AF-54BF-4E26-9893-1755414DE9B6}">
      <dgm:prSet/>
      <dgm:spPr/>
      <dgm:t>
        <a:bodyPr/>
        <a:lstStyle/>
        <a:p>
          <a:endParaRPr lang="de-DE"/>
        </a:p>
      </dgm:t>
    </dgm:pt>
    <dgm:pt modelId="{0FA2583E-14FC-48EA-A578-129666987C09}" type="sibTrans" cxnId="{1245A6AF-54BF-4E26-9893-1755414DE9B6}">
      <dgm:prSet/>
      <dgm:spPr/>
      <dgm:t>
        <a:bodyPr/>
        <a:lstStyle/>
        <a:p>
          <a:endParaRPr lang="de-DE"/>
        </a:p>
      </dgm:t>
    </dgm:pt>
    <dgm:pt modelId="{ABD75D97-1D40-405E-B776-02E5961807EF}" type="pres">
      <dgm:prSet presAssocID="{9C657AA3-E08E-46E4-81C2-9233584ADE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9AC5097-E8DD-4E61-927D-A2C08A42288B}" type="pres">
      <dgm:prSet presAssocID="{ECFA7310-1CA9-49B3-AE0E-1D2DB0AB3F75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FBA5B0-5D33-461B-8216-E219A703B904}" type="pres">
      <dgm:prSet presAssocID="{4262505E-7FB9-49F5-949E-9C92EC881018}" presName="spacer" presStyleCnt="0"/>
      <dgm:spPr/>
    </dgm:pt>
    <dgm:pt modelId="{8ACED6A7-AA87-48D0-8877-EDFA15775129}" type="pres">
      <dgm:prSet presAssocID="{759D55EA-E2E4-45A9-A2EE-C0BDC2C31D7F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BE6B39-619A-431A-86BB-15A3F239E3A9}" type="pres">
      <dgm:prSet presAssocID="{DB49323D-276B-4197-AF5D-C99294A041A4}" presName="spacer" presStyleCnt="0"/>
      <dgm:spPr/>
    </dgm:pt>
    <dgm:pt modelId="{5EF914F1-1BFC-46DA-B514-45ADBFB7A351}" type="pres">
      <dgm:prSet presAssocID="{B8E61F6F-8ABA-49B8-A90B-CC776C8F6CD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7DBA6F-D75F-4DF9-B32D-B682CE481504}" type="pres">
      <dgm:prSet presAssocID="{2A28AC5A-AA5A-484C-834F-316734EE844B}" presName="spacer" presStyleCnt="0"/>
      <dgm:spPr/>
    </dgm:pt>
    <dgm:pt modelId="{E0F0A88D-14FB-42A2-B950-726419C58E09}" type="pres">
      <dgm:prSet presAssocID="{E7743B2B-B795-4DCE-B0BE-A51B3582BBCB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EC4CC6-FB8B-443E-9BCB-5FCF24608BE5}" type="pres">
      <dgm:prSet presAssocID="{54B74B76-81B4-4AA9-917F-4B10467B7A1E}" presName="spacer" presStyleCnt="0"/>
      <dgm:spPr/>
    </dgm:pt>
    <dgm:pt modelId="{C777EAAE-32A5-4DC0-9B4B-06705242DB3B}" type="pres">
      <dgm:prSet presAssocID="{028FACDC-0B28-4E91-9783-8DD497C7E846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798C97-16CB-4020-99B1-BD79B2DB4FC6}" type="pres">
      <dgm:prSet presAssocID="{6756379A-900B-4F6C-94FA-CCE77950217A}" presName="spacer" presStyleCnt="0"/>
      <dgm:spPr/>
    </dgm:pt>
    <dgm:pt modelId="{EAD6823E-37D7-4496-87B3-62E269AC8750}" type="pres">
      <dgm:prSet presAssocID="{78998479-EC34-4A23-AAE2-5B44F3C6D90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A361DA-B16C-41E6-A1B3-2452B9207858}" type="pres">
      <dgm:prSet presAssocID="{B9A6FCAF-FC10-4DE0-8ECD-389CD08D398E}" presName="spacer" presStyleCnt="0"/>
      <dgm:spPr/>
    </dgm:pt>
    <dgm:pt modelId="{A79D21A8-3D7A-4F25-890F-A5E525A6721F}" type="pres">
      <dgm:prSet presAssocID="{CCDB6C5F-1916-460F-AEE8-FDD83D12EFDA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D33B43-E402-439B-82FF-119FD6F5A9CF}" type="pres">
      <dgm:prSet presAssocID="{0FA2583E-14FC-48EA-A578-129666987C09}" presName="spacer" presStyleCnt="0"/>
      <dgm:spPr/>
    </dgm:pt>
    <dgm:pt modelId="{75686F79-0216-4A5B-BE8A-2EFB265282EA}" type="pres">
      <dgm:prSet presAssocID="{3DB11FD0-25F7-4654-B119-156F3FAC8517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3C83D7-34A7-4C8A-8A9B-6142C5FDFA6E}" type="pres">
      <dgm:prSet presAssocID="{8C8538BE-F7F2-41A4-8A24-80415E129962}" presName="spacer" presStyleCnt="0"/>
      <dgm:spPr/>
    </dgm:pt>
    <dgm:pt modelId="{4EF145C7-ACA3-438A-A916-0C192AC5BD4B}" type="pres">
      <dgm:prSet presAssocID="{5EA27572-60FE-4EF1-A925-B827D6D0ABA1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46744D-D99D-4188-A9C6-CE5C679019A1}" type="pres">
      <dgm:prSet presAssocID="{77F25088-279B-40AB-B67A-6E31105DB43D}" presName="spacer" presStyleCnt="0"/>
      <dgm:spPr/>
    </dgm:pt>
    <dgm:pt modelId="{E19C7CEC-ACC8-421D-9654-410267AB5985}" type="pres">
      <dgm:prSet presAssocID="{75C04F40-892F-4DB4-8864-16863234DC24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C90F4FD-6E42-44FB-84C5-D6D7051B90E3}" srcId="{9C657AA3-E08E-46E4-81C2-9233584ADE56}" destId="{78998479-EC34-4A23-AAE2-5B44F3C6D900}" srcOrd="5" destOrd="0" parTransId="{E34482C2-6C16-4F06-80F4-04F432688D59}" sibTransId="{B9A6FCAF-FC10-4DE0-8ECD-389CD08D398E}"/>
    <dgm:cxn modelId="{895B5E12-5D76-45BD-A7D4-26F6A9E13059}" srcId="{9C657AA3-E08E-46E4-81C2-9233584ADE56}" destId="{5EA27572-60FE-4EF1-A925-B827D6D0ABA1}" srcOrd="8" destOrd="0" parTransId="{F1CA3346-555E-4273-9484-C170F80C2404}" sibTransId="{77F25088-279B-40AB-B67A-6E31105DB43D}"/>
    <dgm:cxn modelId="{F951AFD7-B3AE-462A-8348-0701D50F9500}" type="presOf" srcId="{9C657AA3-E08E-46E4-81C2-9233584ADE56}" destId="{ABD75D97-1D40-405E-B776-02E5961807EF}" srcOrd="0" destOrd="0" presId="urn:microsoft.com/office/officeart/2005/8/layout/vList2"/>
    <dgm:cxn modelId="{9514DD8D-B7B2-461A-937E-5C9F60A65B4C}" type="presOf" srcId="{028FACDC-0B28-4E91-9783-8DD497C7E846}" destId="{C777EAAE-32A5-4DC0-9B4B-06705242DB3B}" srcOrd="0" destOrd="0" presId="urn:microsoft.com/office/officeart/2005/8/layout/vList2"/>
    <dgm:cxn modelId="{F376E5AF-9E56-4196-8CC0-DEAD641A8CD6}" srcId="{9C657AA3-E08E-46E4-81C2-9233584ADE56}" destId="{E7743B2B-B795-4DCE-B0BE-A51B3582BBCB}" srcOrd="3" destOrd="0" parTransId="{A75F618E-8B0A-41F6-BC84-0904E3DE5D9D}" sibTransId="{54B74B76-81B4-4AA9-917F-4B10467B7A1E}"/>
    <dgm:cxn modelId="{05805000-7D48-4ED0-8B7D-D0ED634397C2}" type="presOf" srcId="{3DB11FD0-25F7-4654-B119-156F3FAC8517}" destId="{75686F79-0216-4A5B-BE8A-2EFB265282EA}" srcOrd="0" destOrd="0" presId="urn:microsoft.com/office/officeart/2005/8/layout/vList2"/>
    <dgm:cxn modelId="{A7E5A0C2-260F-4C65-A205-07D4BCB7A2B9}" type="presOf" srcId="{ECFA7310-1CA9-49B3-AE0E-1D2DB0AB3F75}" destId="{49AC5097-E8DD-4E61-927D-A2C08A42288B}" srcOrd="0" destOrd="0" presId="urn:microsoft.com/office/officeart/2005/8/layout/vList2"/>
    <dgm:cxn modelId="{47D38201-78AC-4238-8090-10E4B279F2C1}" type="presOf" srcId="{E7743B2B-B795-4DCE-B0BE-A51B3582BBCB}" destId="{E0F0A88D-14FB-42A2-B950-726419C58E09}" srcOrd="0" destOrd="0" presId="urn:microsoft.com/office/officeart/2005/8/layout/vList2"/>
    <dgm:cxn modelId="{86EB8471-6896-4CBC-83FD-DA8B1B64356C}" srcId="{9C657AA3-E08E-46E4-81C2-9233584ADE56}" destId="{ECFA7310-1CA9-49B3-AE0E-1D2DB0AB3F75}" srcOrd="0" destOrd="0" parTransId="{F62D2F23-C03B-4739-8F2E-C3879CB1691E}" sibTransId="{4262505E-7FB9-49F5-949E-9C92EC881018}"/>
    <dgm:cxn modelId="{1245A6AF-54BF-4E26-9893-1755414DE9B6}" srcId="{9C657AA3-E08E-46E4-81C2-9233584ADE56}" destId="{CCDB6C5F-1916-460F-AEE8-FDD83D12EFDA}" srcOrd="6" destOrd="0" parTransId="{7CB98381-C984-4D15-84D6-CA065D4055AE}" sibTransId="{0FA2583E-14FC-48EA-A578-129666987C09}"/>
    <dgm:cxn modelId="{DAD12CC8-E970-420B-9102-976501FEF559}" srcId="{9C657AA3-E08E-46E4-81C2-9233584ADE56}" destId="{028FACDC-0B28-4E91-9783-8DD497C7E846}" srcOrd="4" destOrd="0" parTransId="{4B528E51-7180-4B36-9A33-BA5162600904}" sibTransId="{6756379A-900B-4F6C-94FA-CCE77950217A}"/>
    <dgm:cxn modelId="{F36D911B-E3A4-4393-AEDD-34E287CD126F}" type="presOf" srcId="{75C04F40-892F-4DB4-8864-16863234DC24}" destId="{E19C7CEC-ACC8-421D-9654-410267AB5985}" srcOrd="0" destOrd="0" presId="urn:microsoft.com/office/officeart/2005/8/layout/vList2"/>
    <dgm:cxn modelId="{6227576A-0920-4F0D-AA68-EE558D3614B4}" type="presOf" srcId="{5EA27572-60FE-4EF1-A925-B827D6D0ABA1}" destId="{4EF145C7-ACA3-438A-A916-0C192AC5BD4B}" srcOrd="0" destOrd="0" presId="urn:microsoft.com/office/officeart/2005/8/layout/vList2"/>
    <dgm:cxn modelId="{F85FB599-AAD2-430B-B990-454E744F36C9}" type="presOf" srcId="{78998479-EC34-4A23-AAE2-5B44F3C6D900}" destId="{EAD6823E-37D7-4496-87B3-62E269AC8750}" srcOrd="0" destOrd="0" presId="urn:microsoft.com/office/officeart/2005/8/layout/vList2"/>
    <dgm:cxn modelId="{C447E713-9E31-4C15-AF4E-C7C6062CAC62}" srcId="{9C657AA3-E08E-46E4-81C2-9233584ADE56}" destId="{75C04F40-892F-4DB4-8864-16863234DC24}" srcOrd="9" destOrd="0" parTransId="{FC4C4870-E23A-4F22-92AF-24ECF51C94BD}" sibTransId="{20860058-232B-489B-ADCE-4BBAA2D63D12}"/>
    <dgm:cxn modelId="{B2BE26AF-7FBA-48D9-B8B3-4AFC4C2D0E3E}" srcId="{9C657AA3-E08E-46E4-81C2-9233584ADE56}" destId="{3DB11FD0-25F7-4654-B119-156F3FAC8517}" srcOrd="7" destOrd="0" parTransId="{90087CF1-900C-4620-A9F6-471545132D5D}" sibTransId="{8C8538BE-F7F2-41A4-8A24-80415E129962}"/>
    <dgm:cxn modelId="{05F12025-D15E-4254-A740-76199D32CECE}" srcId="{9C657AA3-E08E-46E4-81C2-9233584ADE56}" destId="{B8E61F6F-8ABA-49B8-A90B-CC776C8F6CD9}" srcOrd="2" destOrd="0" parTransId="{0A761409-BC76-4D97-8134-BFEE935F4973}" sibTransId="{2A28AC5A-AA5A-484C-834F-316734EE844B}"/>
    <dgm:cxn modelId="{83D8B747-0227-4DC1-A459-5A33884D1AEF}" type="presOf" srcId="{759D55EA-E2E4-45A9-A2EE-C0BDC2C31D7F}" destId="{8ACED6A7-AA87-48D0-8877-EDFA15775129}" srcOrd="0" destOrd="0" presId="urn:microsoft.com/office/officeart/2005/8/layout/vList2"/>
    <dgm:cxn modelId="{190B6ECA-D8B8-4E85-A8BA-3D4005F8391A}" srcId="{9C657AA3-E08E-46E4-81C2-9233584ADE56}" destId="{759D55EA-E2E4-45A9-A2EE-C0BDC2C31D7F}" srcOrd="1" destOrd="0" parTransId="{CD62CE5C-9602-48C7-9442-A9EF306F4A81}" sibTransId="{DB49323D-276B-4197-AF5D-C99294A041A4}"/>
    <dgm:cxn modelId="{32054EBE-2BB2-4908-BA44-DBC7BE3978FE}" type="presOf" srcId="{CCDB6C5F-1916-460F-AEE8-FDD83D12EFDA}" destId="{A79D21A8-3D7A-4F25-890F-A5E525A6721F}" srcOrd="0" destOrd="0" presId="urn:microsoft.com/office/officeart/2005/8/layout/vList2"/>
    <dgm:cxn modelId="{DC5F6F09-A97D-48DE-AFE6-D75745E1F42A}" type="presOf" srcId="{B8E61F6F-8ABA-49B8-A90B-CC776C8F6CD9}" destId="{5EF914F1-1BFC-46DA-B514-45ADBFB7A351}" srcOrd="0" destOrd="0" presId="urn:microsoft.com/office/officeart/2005/8/layout/vList2"/>
    <dgm:cxn modelId="{F724806E-01A4-4D45-9855-E9BA424DBDA6}" type="presParOf" srcId="{ABD75D97-1D40-405E-B776-02E5961807EF}" destId="{49AC5097-E8DD-4E61-927D-A2C08A42288B}" srcOrd="0" destOrd="0" presId="urn:microsoft.com/office/officeart/2005/8/layout/vList2"/>
    <dgm:cxn modelId="{0A7722D0-2B3C-482D-B3DF-AA4CB6AA15CC}" type="presParOf" srcId="{ABD75D97-1D40-405E-B776-02E5961807EF}" destId="{46FBA5B0-5D33-461B-8216-E219A703B904}" srcOrd="1" destOrd="0" presId="urn:microsoft.com/office/officeart/2005/8/layout/vList2"/>
    <dgm:cxn modelId="{A75A110B-CFD9-4BDD-A23A-97823CF4C7B7}" type="presParOf" srcId="{ABD75D97-1D40-405E-B776-02E5961807EF}" destId="{8ACED6A7-AA87-48D0-8877-EDFA15775129}" srcOrd="2" destOrd="0" presId="urn:microsoft.com/office/officeart/2005/8/layout/vList2"/>
    <dgm:cxn modelId="{E74BBB27-CB58-4666-9D7B-9E64A90BF94B}" type="presParOf" srcId="{ABD75D97-1D40-405E-B776-02E5961807EF}" destId="{2ABE6B39-619A-431A-86BB-15A3F239E3A9}" srcOrd="3" destOrd="0" presId="urn:microsoft.com/office/officeart/2005/8/layout/vList2"/>
    <dgm:cxn modelId="{481D496D-4954-49A7-B7CC-01550A81C8FA}" type="presParOf" srcId="{ABD75D97-1D40-405E-B776-02E5961807EF}" destId="{5EF914F1-1BFC-46DA-B514-45ADBFB7A351}" srcOrd="4" destOrd="0" presId="urn:microsoft.com/office/officeart/2005/8/layout/vList2"/>
    <dgm:cxn modelId="{D8F939F4-BA87-4A7E-8C29-68231C1426DF}" type="presParOf" srcId="{ABD75D97-1D40-405E-B776-02E5961807EF}" destId="{587DBA6F-D75F-4DF9-B32D-B682CE481504}" srcOrd="5" destOrd="0" presId="urn:microsoft.com/office/officeart/2005/8/layout/vList2"/>
    <dgm:cxn modelId="{CC55F04E-D8D5-49C2-B8A2-06CD01AC3A37}" type="presParOf" srcId="{ABD75D97-1D40-405E-B776-02E5961807EF}" destId="{E0F0A88D-14FB-42A2-B950-726419C58E09}" srcOrd="6" destOrd="0" presId="urn:microsoft.com/office/officeart/2005/8/layout/vList2"/>
    <dgm:cxn modelId="{2A853229-63A3-4090-83BB-47DC9CBD5957}" type="presParOf" srcId="{ABD75D97-1D40-405E-B776-02E5961807EF}" destId="{EAEC4CC6-FB8B-443E-9BCB-5FCF24608BE5}" srcOrd="7" destOrd="0" presId="urn:microsoft.com/office/officeart/2005/8/layout/vList2"/>
    <dgm:cxn modelId="{2B753D24-3128-4F8B-86A5-1D1FE8F458A6}" type="presParOf" srcId="{ABD75D97-1D40-405E-B776-02E5961807EF}" destId="{C777EAAE-32A5-4DC0-9B4B-06705242DB3B}" srcOrd="8" destOrd="0" presId="urn:microsoft.com/office/officeart/2005/8/layout/vList2"/>
    <dgm:cxn modelId="{ABEC2A06-B822-4407-834A-6D75C80CFC00}" type="presParOf" srcId="{ABD75D97-1D40-405E-B776-02E5961807EF}" destId="{67798C97-16CB-4020-99B1-BD79B2DB4FC6}" srcOrd="9" destOrd="0" presId="urn:microsoft.com/office/officeart/2005/8/layout/vList2"/>
    <dgm:cxn modelId="{90DBB4DE-B76A-49D9-A8F1-578E650D4A25}" type="presParOf" srcId="{ABD75D97-1D40-405E-B776-02E5961807EF}" destId="{EAD6823E-37D7-4496-87B3-62E269AC8750}" srcOrd="10" destOrd="0" presId="urn:microsoft.com/office/officeart/2005/8/layout/vList2"/>
    <dgm:cxn modelId="{7CF176E4-8C97-43A6-A8AA-EFB443BCF39E}" type="presParOf" srcId="{ABD75D97-1D40-405E-B776-02E5961807EF}" destId="{9BA361DA-B16C-41E6-A1B3-2452B9207858}" srcOrd="11" destOrd="0" presId="urn:microsoft.com/office/officeart/2005/8/layout/vList2"/>
    <dgm:cxn modelId="{A539A7EB-4B67-4247-BDE4-32CD2A13005F}" type="presParOf" srcId="{ABD75D97-1D40-405E-B776-02E5961807EF}" destId="{A79D21A8-3D7A-4F25-890F-A5E525A6721F}" srcOrd="12" destOrd="0" presId="urn:microsoft.com/office/officeart/2005/8/layout/vList2"/>
    <dgm:cxn modelId="{FB69CFE9-0399-49C9-8EEC-054C821C08D5}" type="presParOf" srcId="{ABD75D97-1D40-405E-B776-02E5961807EF}" destId="{E5D33B43-E402-439B-82FF-119FD6F5A9CF}" srcOrd="13" destOrd="0" presId="urn:microsoft.com/office/officeart/2005/8/layout/vList2"/>
    <dgm:cxn modelId="{BFA81EAD-8D82-447D-AF13-1079C4C56AAB}" type="presParOf" srcId="{ABD75D97-1D40-405E-B776-02E5961807EF}" destId="{75686F79-0216-4A5B-BE8A-2EFB265282EA}" srcOrd="14" destOrd="0" presId="urn:microsoft.com/office/officeart/2005/8/layout/vList2"/>
    <dgm:cxn modelId="{112AF3B9-DCA7-4493-937B-4DCFE393143D}" type="presParOf" srcId="{ABD75D97-1D40-405E-B776-02E5961807EF}" destId="{6F3C83D7-34A7-4C8A-8A9B-6142C5FDFA6E}" srcOrd="15" destOrd="0" presId="urn:microsoft.com/office/officeart/2005/8/layout/vList2"/>
    <dgm:cxn modelId="{D4FEB085-59CC-44FA-9DBF-A8F9EB67F310}" type="presParOf" srcId="{ABD75D97-1D40-405E-B776-02E5961807EF}" destId="{4EF145C7-ACA3-438A-A916-0C192AC5BD4B}" srcOrd="16" destOrd="0" presId="urn:microsoft.com/office/officeart/2005/8/layout/vList2"/>
    <dgm:cxn modelId="{0C1396A7-F356-4350-B3E7-67B909FF9B54}" type="presParOf" srcId="{ABD75D97-1D40-405E-B776-02E5961807EF}" destId="{7B46744D-D99D-4188-A9C6-CE5C679019A1}" srcOrd="17" destOrd="0" presId="urn:microsoft.com/office/officeart/2005/8/layout/vList2"/>
    <dgm:cxn modelId="{B683B54A-743E-40C5-95CC-154D093018DB}" type="presParOf" srcId="{ABD75D97-1D40-405E-B776-02E5961807EF}" destId="{E19C7CEC-ACC8-421D-9654-410267AB5985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657AA3-E08E-46E4-81C2-9233584ADE56}" type="doc">
      <dgm:prSet loTypeId="urn:microsoft.com/office/officeart/2005/8/layout/vList2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4436192D-4159-4ACB-9957-7FD74331F8C2}">
      <dgm:prSet/>
      <dgm:spPr/>
      <dgm:t>
        <a:bodyPr/>
        <a:lstStyle/>
        <a:p>
          <a:r>
            <a:rPr lang="de-DE" b="1" dirty="0" smtClean="0"/>
            <a:t>Bereitschaftserklärung</a:t>
          </a:r>
          <a:endParaRPr lang="de-DE" b="1" dirty="0"/>
        </a:p>
      </dgm:t>
    </dgm:pt>
    <dgm:pt modelId="{10AA4D48-7421-4421-96F3-4DAAF79A2A58}" type="parTrans" cxnId="{D8CBCDDF-676F-417A-BF4B-989681815510}">
      <dgm:prSet/>
      <dgm:spPr/>
      <dgm:t>
        <a:bodyPr/>
        <a:lstStyle/>
        <a:p>
          <a:endParaRPr lang="de-DE"/>
        </a:p>
      </dgm:t>
    </dgm:pt>
    <dgm:pt modelId="{8012F6EC-1174-4E93-BD47-DA468790A88C}" type="sibTrans" cxnId="{D8CBCDDF-676F-417A-BF4B-989681815510}">
      <dgm:prSet/>
      <dgm:spPr/>
      <dgm:t>
        <a:bodyPr/>
        <a:lstStyle/>
        <a:p>
          <a:endParaRPr lang="de-DE"/>
        </a:p>
      </dgm:t>
    </dgm:pt>
    <dgm:pt modelId="{69076026-8F93-41DC-AC6B-83D3DF22BE40}">
      <dgm:prSet/>
      <dgm:spPr/>
      <dgm:t>
        <a:bodyPr/>
        <a:lstStyle/>
        <a:p>
          <a:r>
            <a:rPr lang="de-DE" b="1" dirty="0" smtClean="0"/>
            <a:t>Unterrichtstätigkeiten</a:t>
          </a:r>
          <a:endParaRPr lang="de-DE" b="1" dirty="0"/>
        </a:p>
      </dgm:t>
    </dgm:pt>
    <dgm:pt modelId="{CAB1142A-2BBF-4AD4-BA39-289757F368C4}" type="parTrans" cxnId="{65861275-10DE-492C-B359-EBE1F8CE5E27}">
      <dgm:prSet/>
      <dgm:spPr/>
      <dgm:t>
        <a:bodyPr/>
        <a:lstStyle/>
        <a:p>
          <a:endParaRPr lang="de-DE"/>
        </a:p>
      </dgm:t>
    </dgm:pt>
    <dgm:pt modelId="{FC27E424-DAE0-440C-B1AD-2A70E9C0EBC8}" type="sibTrans" cxnId="{65861275-10DE-492C-B359-EBE1F8CE5E27}">
      <dgm:prSet/>
      <dgm:spPr/>
      <dgm:t>
        <a:bodyPr/>
        <a:lstStyle/>
        <a:p>
          <a:endParaRPr lang="de-DE"/>
        </a:p>
      </dgm:t>
    </dgm:pt>
    <dgm:pt modelId="{260632EB-8B44-4A4A-92E2-08D095DAEE04}">
      <dgm:prSet/>
      <dgm:spPr/>
      <dgm:t>
        <a:bodyPr/>
        <a:lstStyle/>
        <a:p>
          <a:r>
            <a:rPr lang="de-DE" b="1" dirty="0" smtClean="0"/>
            <a:t>Heiratsurkunde</a:t>
          </a:r>
          <a:endParaRPr lang="de-DE" b="1" dirty="0"/>
        </a:p>
      </dgm:t>
    </dgm:pt>
    <dgm:pt modelId="{2CFE8AA2-6830-4E87-AFC6-3A123D898801}" type="parTrans" cxnId="{4E57677B-0026-4C7C-B578-4D62F538A223}">
      <dgm:prSet/>
      <dgm:spPr/>
      <dgm:t>
        <a:bodyPr/>
        <a:lstStyle/>
        <a:p>
          <a:endParaRPr lang="de-DE"/>
        </a:p>
      </dgm:t>
    </dgm:pt>
    <dgm:pt modelId="{AD630006-8575-4896-BA5E-658C3AF56395}" type="sibTrans" cxnId="{4E57677B-0026-4C7C-B578-4D62F538A223}">
      <dgm:prSet/>
      <dgm:spPr/>
      <dgm:t>
        <a:bodyPr/>
        <a:lstStyle/>
        <a:p>
          <a:endParaRPr lang="de-DE"/>
        </a:p>
      </dgm:t>
    </dgm:pt>
    <dgm:pt modelId="{CA046AE3-4BD7-44D6-8062-20629C2929C1}">
      <dgm:prSet/>
      <dgm:spPr/>
      <dgm:t>
        <a:bodyPr/>
        <a:lstStyle/>
        <a:p>
          <a:r>
            <a:rPr lang="de-DE" b="1" dirty="0" smtClean="0"/>
            <a:t>Nachweis Scheidung</a:t>
          </a:r>
          <a:endParaRPr lang="de-DE" b="1" dirty="0"/>
        </a:p>
      </dgm:t>
    </dgm:pt>
    <dgm:pt modelId="{122577F5-6EE4-42FE-BCB4-C617EA4B15F1}" type="parTrans" cxnId="{00121B46-2DFF-471F-87CB-082C75062535}">
      <dgm:prSet/>
      <dgm:spPr/>
      <dgm:t>
        <a:bodyPr/>
        <a:lstStyle/>
        <a:p>
          <a:endParaRPr lang="de-DE"/>
        </a:p>
      </dgm:t>
    </dgm:pt>
    <dgm:pt modelId="{7BCDDFE0-160E-4C50-ADBE-50833C8DA4CD}" type="sibTrans" cxnId="{00121B46-2DFF-471F-87CB-082C75062535}">
      <dgm:prSet/>
      <dgm:spPr/>
      <dgm:t>
        <a:bodyPr/>
        <a:lstStyle/>
        <a:p>
          <a:endParaRPr lang="de-DE"/>
        </a:p>
      </dgm:t>
    </dgm:pt>
    <dgm:pt modelId="{5D050352-97D5-4542-BC99-D17DDD856D56}">
      <dgm:prSet/>
      <dgm:spPr/>
      <dgm:t>
        <a:bodyPr/>
        <a:lstStyle/>
        <a:p>
          <a:r>
            <a:rPr lang="de-DE" b="1" dirty="0" smtClean="0"/>
            <a:t>Geburtsurkunde Kinder</a:t>
          </a:r>
          <a:endParaRPr lang="de-DE" b="1" dirty="0"/>
        </a:p>
      </dgm:t>
    </dgm:pt>
    <dgm:pt modelId="{36FAAFD7-B962-455E-93F0-F4EA7A9D7518}" type="parTrans" cxnId="{95344551-7C3B-42F2-8C48-6569A47AA73F}">
      <dgm:prSet/>
      <dgm:spPr/>
      <dgm:t>
        <a:bodyPr/>
        <a:lstStyle/>
        <a:p>
          <a:endParaRPr lang="de-DE"/>
        </a:p>
      </dgm:t>
    </dgm:pt>
    <dgm:pt modelId="{F7C497B2-0066-47CC-9506-12B3377D6949}" type="sibTrans" cxnId="{95344551-7C3B-42F2-8C48-6569A47AA73F}">
      <dgm:prSet/>
      <dgm:spPr/>
      <dgm:t>
        <a:bodyPr/>
        <a:lstStyle/>
        <a:p>
          <a:endParaRPr lang="de-DE"/>
        </a:p>
      </dgm:t>
    </dgm:pt>
    <dgm:pt modelId="{828C7926-92F8-4CFC-838A-2EC0D62E321C}">
      <dgm:prSet/>
      <dgm:spPr/>
      <dgm:t>
        <a:bodyPr/>
        <a:lstStyle/>
        <a:p>
          <a:r>
            <a:rPr lang="de-DE" b="1" dirty="0" smtClean="0"/>
            <a:t>Nachweis alleinerziehend</a:t>
          </a:r>
          <a:endParaRPr lang="de-DE" b="1" dirty="0"/>
        </a:p>
      </dgm:t>
    </dgm:pt>
    <dgm:pt modelId="{0C05E64A-5DF6-46DF-A3FE-305BFEF1DFD5}" type="parTrans" cxnId="{0C93C7C0-E0CF-4D93-85C3-5812CBEE02D8}">
      <dgm:prSet/>
      <dgm:spPr/>
      <dgm:t>
        <a:bodyPr/>
        <a:lstStyle/>
        <a:p>
          <a:endParaRPr lang="de-DE"/>
        </a:p>
      </dgm:t>
    </dgm:pt>
    <dgm:pt modelId="{F3E9725B-A90F-4C41-A568-30917BDC4361}" type="sibTrans" cxnId="{0C93C7C0-E0CF-4D93-85C3-5812CBEE02D8}">
      <dgm:prSet/>
      <dgm:spPr/>
      <dgm:t>
        <a:bodyPr/>
        <a:lstStyle/>
        <a:p>
          <a:endParaRPr lang="de-DE"/>
        </a:p>
      </dgm:t>
    </dgm:pt>
    <dgm:pt modelId="{5B5F15E6-D4B9-4C08-8FBC-F37A534C1BAB}">
      <dgm:prSet/>
      <dgm:spPr/>
      <dgm:t>
        <a:bodyPr/>
        <a:lstStyle/>
        <a:p>
          <a:r>
            <a:rPr lang="de-DE" b="1" dirty="0" smtClean="0"/>
            <a:t>Nachweis Pflege Angehörige</a:t>
          </a:r>
          <a:endParaRPr lang="de-DE" b="1" dirty="0"/>
        </a:p>
      </dgm:t>
    </dgm:pt>
    <dgm:pt modelId="{D6E51A28-790D-4EE9-886D-F203DAFC6C9C}" type="parTrans" cxnId="{80233C61-C3A5-441C-92E0-9F98B72B69AB}">
      <dgm:prSet/>
      <dgm:spPr/>
      <dgm:t>
        <a:bodyPr/>
        <a:lstStyle/>
        <a:p>
          <a:endParaRPr lang="de-DE"/>
        </a:p>
      </dgm:t>
    </dgm:pt>
    <dgm:pt modelId="{5359237F-3290-4C54-97CB-D962F0FC0EA4}" type="sibTrans" cxnId="{80233C61-C3A5-441C-92E0-9F98B72B69AB}">
      <dgm:prSet/>
      <dgm:spPr/>
      <dgm:t>
        <a:bodyPr/>
        <a:lstStyle/>
        <a:p>
          <a:endParaRPr lang="de-DE"/>
        </a:p>
      </dgm:t>
    </dgm:pt>
    <dgm:pt modelId="{87384153-614D-4882-8E89-35338E612E45}">
      <dgm:prSet/>
      <dgm:spPr/>
      <dgm:t>
        <a:bodyPr/>
        <a:lstStyle/>
        <a:p>
          <a:r>
            <a:rPr lang="de-DE" b="1" dirty="0" smtClean="0"/>
            <a:t>Schwerbehindertenausweis</a:t>
          </a:r>
          <a:endParaRPr lang="de-DE" b="1" dirty="0"/>
        </a:p>
      </dgm:t>
    </dgm:pt>
    <dgm:pt modelId="{DF954983-4B33-4676-93FE-69268990B5A8}" type="parTrans" cxnId="{03FA4D1D-D052-4FA5-8F95-B2BCCB1BB13D}">
      <dgm:prSet/>
      <dgm:spPr/>
      <dgm:t>
        <a:bodyPr/>
        <a:lstStyle/>
        <a:p>
          <a:endParaRPr lang="de-DE"/>
        </a:p>
      </dgm:t>
    </dgm:pt>
    <dgm:pt modelId="{673634EE-A172-43E6-B4B8-50A40CF084E6}" type="sibTrans" cxnId="{03FA4D1D-D052-4FA5-8F95-B2BCCB1BB13D}">
      <dgm:prSet/>
      <dgm:spPr/>
      <dgm:t>
        <a:bodyPr/>
        <a:lstStyle/>
        <a:p>
          <a:endParaRPr lang="de-DE"/>
        </a:p>
      </dgm:t>
    </dgm:pt>
    <dgm:pt modelId="{ABD75D97-1D40-405E-B776-02E5961807EF}" type="pres">
      <dgm:prSet presAssocID="{9C657AA3-E08E-46E4-81C2-9233584ADE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1282802-C598-4EFB-8973-186CC786D307}" type="pres">
      <dgm:prSet presAssocID="{4436192D-4159-4ACB-9957-7FD74331F8C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8D8C570-5DED-46E7-92B3-273339702A88}" type="pres">
      <dgm:prSet presAssocID="{8012F6EC-1174-4E93-BD47-DA468790A88C}" presName="spacer" presStyleCnt="0"/>
      <dgm:spPr/>
    </dgm:pt>
    <dgm:pt modelId="{762280B7-943C-4AE5-BC34-5B85B15FC262}" type="pres">
      <dgm:prSet presAssocID="{69076026-8F93-41DC-AC6B-83D3DF22BE4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3088AD-3554-47CB-B40E-56B5D7674286}" type="pres">
      <dgm:prSet presAssocID="{FC27E424-DAE0-440C-B1AD-2A70E9C0EBC8}" presName="spacer" presStyleCnt="0"/>
      <dgm:spPr/>
    </dgm:pt>
    <dgm:pt modelId="{A5C1B9EC-5FA9-4CB7-A097-9AA2B3A5A58C}" type="pres">
      <dgm:prSet presAssocID="{260632EB-8B44-4A4A-92E2-08D095DAEE0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92BD1B-B3ED-4F36-8A51-5BE8CE914541}" type="pres">
      <dgm:prSet presAssocID="{AD630006-8575-4896-BA5E-658C3AF56395}" presName="spacer" presStyleCnt="0"/>
      <dgm:spPr/>
    </dgm:pt>
    <dgm:pt modelId="{4BD38CA3-B4DA-4D36-A83B-F664B7D03446}" type="pres">
      <dgm:prSet presAssocID="{CA046AE3-4BD7-44D6-8062-20629C2929C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84B305-B8B9-4725-9276-30AF866B0704}" type="pres">
      <dgm:prSet presAssocID="{7BCDDFE0-160E-4C50-ADBE-50833C8DA4CD}" presName="spacer" presStyleCnt="0"/>
      <dgm:spPr/>
    </dgm:pt>
    <dgm:pt modelId="{E9F2FBD5-795C-4BD3-A26F-D21016AFCE59}" type="pres">
      <dgm:prSet presAssocID="{5D050352-97D5-4542-BC99-D17DDD856D5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8C2265-4A2F-43C4-B4BA-19E482E0E398}" type="pres">
      <dgm:prSet presAssocID="{F7C497B2-0066-47CC-9506-12B3377D6949}" presName="spacer" presStyleCnt="0"/>
      <dgm:spPr/>
    </dgm:pt>
    <dgm:pt modelId="{08FE342D-A8B4-493F-A619-EC01207E193F}" type="pres">
      <dgm:prSet presAssocID="{828C7926-92F8-4CFC-838A-2EC0D62E321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F284DD-57DA-4790-AD37-7F0D3D711DAD}" type="pres">
      <dgm:prSet presAssocID="{F3E9725B-A90F-4C41-A568-30917BDC4361}" presName="spacer" presStyleCnt="0"/>
      <dgm:spPr/>
    </dgm:pt>
    <dgm:pt modelId="{21843B40-D1EF-488D-8198-2B5BF7B028ED}" type="pres">
      <dgm:prSet presAssocID="{5B5F15E6-D4B9-4C08-8FBC-F37A534C1BA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0123D3-84A0-47C7-8805-C95745617C0F}" type="pres">
      <dgm:prSet presAssocID="{5359237F-3290-4C54-97CB-D962F0FC0EA4}" presName="spacer" presStyleCnt="0"/>
      <dgm:spPr/>
    </dgm:pt>
    <dgm:pt modelId="{67BF1F9A-6F3B-4DF6-860B-AD16ECE10803}" type="pres">
      <dgm:prSet presAssocID="{87384153-614D-4882-8E89-35338E612E4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301E136-024D-4CFC-B95F-387E050BEC72}" type="presOf" srcId="{87384153-614D-4882-8E89-35338E612E45}" destId="{67BF1F9A-6F3B-4DF6-860B-AD16ECE10803}" srcOrd="0" destOrd="0" presId="urn:microsoft.com/office/officeart/2005/8/layout/vList2"/>
    <dgm:cxn modelId="{9C1B0443-AA8A-4C0A-AB61-7F8358E2A42D}" type="presOf" srcId="{CA046AE3-4BD7-44D6-8062-20629C2929C1}" destId="{4BD38CA3-B4DA-4D36-A83B-F664B7D03446}" srcOrd="0" destOrd="0" presId="urn:microsoft.com/office/officeart/2005/8/layout/vList2"/>
    <dgm:cxn modelId="{9DE9FD8A-0EC9-41A6-A305-DB56A40D0CDF}" type="presOf" srcId="{4436192D-4159-4ACB-9957-7FD74331F8C2}" destId="{01282802-C598-4EFB-8973-186CC786D307}" srcOrd="0" destOrd="0" presId="urn:microsoft.com/office/officeart/2005/8/layout/vList2"/>
    <dgm:cxn modelId="{00121B46-2DFF-471F-87CB-082C75062535}" srcId="{9C657AA3-E08E-46E4-81C2-9233584ADE56}" destId="{CA046AE3-4BD7-44D6-8062-20629C2929C1}" srcOrd="3" destOrd="0" parTransId="{122577F5-6EE4-42FE-BCB4-C617EA4B15F1}" sibTransId="{7BCDDFE0-160E-4C50-ADBE-50833C8DA4CD}"/>
    <dgm:cxn modelId="{40E20147-3D86-4F11-B2F0-94A4D646C1A5}" type="presOf" srcId="{9C657AA3-E08E-46E4-81C2-9233584ADE56}" destId="{ABD75D97-1D40-405E-B776-02E5961807EF}" srcOrd="0" destOrd="0" presId="urn:microsoft.com/office/officeart/2005/8/layout/vList2"/>
    <dgm:cxn modelId="{03FA4D1D-D052-4FA5-8F95-B2BCCB1BB13D}" srcId="{9C657AA3-E08E-46E4-81C2-9233584ADE56}" destId="{87384153-614D-4882-8E89-35338E612E45}" srcOrd="7" destOrd="0" parTransId="{DF954983-4B33-4676-93FE-69268990B5A8}" sibTransId="{673634EE-A172-43E6-B4B8-50A40CF084E6}"/>
    <dgm:cxn modelId="{234B4A8C-36B5-4A54-BE9A-5B02D97877C4}" type="presOf" srcId="{5B5F15E6-D4B9-4C08-8FBC-F37A534C1BAB}" destId="{21843B40-D1EF-488D-8198-2B5BF7B028ED}" srcOrd="0" destOrd="0" presId="urn:microsoft.com/office/officeart/2005/8/layout/vList2"/>
    <dgm:cxn modelId="{6EB322BA-6C3E-4160-9F0E-119B7FE5F1FC}" type="presOf" srcId="{69076026-8F93-41DC-AC6B-83D3DF22BE40}" destId="{762280B7-943C-4AE5-BC34-5B85B15FC262}" srcOrd="0" destOrd="0" presId="urn:microsoft.com/office/officeart/2005/8/layout/vList2"/>
    <dgm:cxn modelId="{0C93C7C0-E0CF-4D93-85C3-5812CBEE02D8}" srcId="{9C657AA3-E08E-46E4-81C2-9233584ADE56}" destId="{828C7926-92F8-4CFC-838A-2EC0D62E321C}" srcOrd="5" destOrd="0" parTransId="{0C05E64A-5DF6-46DF-A3FE-305BFEF1DFD5}" sibTransId="{F3E9725B-A90F-4C41-A568-30917BDC4361}"/>
    <dgm:cxn modelId="{80233C61-C3A5-441C-92E0-9F98B72B69AB}" srcId="{9C657AA3-E08E-46E4-81C2-9233584ADE56}" destId="{5B5F15E6-D4B9-4C08-8FBC-F37A534C1BAB}" srcOrd="6" destOrd="0" parTransId="{D6E51A28-790D-4EE9-886D-F203DAFC6C9C}" sibTransId="{5359237F-3290-4C54-97CB-D962F0FC0EA4}"/>
    <dgm:cxn modelId="{D8CBCDDF-676F-417A-BF4B-989681815510}" srcId="{9C657AA3-E08E-46E4-81C2-9233584ADE56}" destId="{4436192D-4159-4ACB-9957-7FD74331F8C2}" srcOrd="0" destOrd="0" parTransId="{10AA4D48-7421-4421-96F3-4DAAF79A2A58}" sibTransId="{8012F6EC-1174-4E93-BD47-DA468790A88C}"/>
    <dgm:cxn modelId="{65861275-10DE-492C-B359-EBE1F8CE5E27}" srcId="{9C657AA3-E08E-46E4-81C2-9233584ADE56}" destId="{69076026-8F93-41DC-AC6B-83D3DF22BE40}" srcOrd="1" destOrd="0" parTransId="{CAB1142A-2BBF-4AD4-BA39-289757F368C4}" sibTransId="{FC27E424-DAE0-440C-B1AD-2A70E9C0EBC8}"/>
    <dgm:cxn modelId="{494EAC2F-665C-417A-AE06-51A8938876EB}" type="presOf" srcId="{260632EB-8B44-4A4A-92E2-08D095DAEE04}" destId="{A5C1B9EC-5FA9-4CB7-A097-9AA2B3A5A58C}" srcOrd="0" destOrd="0" presId="urn:microsoft.com/office/officeart/2005/8/layout/vList2"/>
    <dgm:cxn modelId="{95344551-7C3B-42F2-8C48-6569A47AA73F}" srcId="{9C657AA3-E08E-46E4-81C2-9233584ADE56}" destId="{5D050352-97D5-4542-BC99-D17DDD856D56}" srcOrd="4" destOrd="0" parTransId="{36FAAFD7-B962-455E-93F0-F4EA7A9D7518}" sibTransId="{F7C497B2-0066-47CC-9506-12B3377D6949}"/>
    <dgm:cxn modelId="{4E57677B-0026-4C7C-B578-4D62F538A223}" srcId="{9C657AA3-E08E-46E4-81C2-9233584ADE56}" destId="{260632EB-8B44-4A4A-92E2-08D095DAEE04}" srcOrd="2" destOrd="0" parTransId="{2CFE8AA2-6830-4E87-AFC6-3A123D898801}" sibTransId="{AD630006-8575-4896-BA5E-658C3AF56395}"/>
    <dgm:cxn modelId="{B7CF1AA4-030C-474C-A92B-998A2DE2167C}" type="presOf" srcId="{5D050352-97D5-4542-BC99-D17DDD856D56}" destId="{E9F2FBD5-795C-4BD3-A26F-D21016AFCE59}" srcOrd="0" destOrd="0" presId="urn:microsoft.com/office/officeart/2005/8/layout/vList2"/>
    <dgm:cxn modelId="{82F2E2F2-EFAB-4E01-9407-9F995E5B0F80}" type="presOf" srcId="{828C7926-92F8-4CFC-838A-2EC0D62E321C}" destId="{08FE342D-A8B4-493F-A619-EC01207E193F}" srcOrd="0" destOrd="0" presId="urn:microsoft.com/office/officeart/2005/8/layout/vList2"/>
    <dgm:cxn modelId="{29801442-15E2-433A-9940-E4D067504577}" type="presParOf" srcId="{ABD75D97-1D40-405E-B776-02E5961807EF}" destId="{01282802-C598-4EFB-8973-186CC786D307}" srcOrd="0" destOrd="0" presId="urn:microsoft.com/office/officeart/2005/8/layout/vList2"/>
    <dgm:cxn modelId="{B35FE2CF-01A1-45BB-89D8-798A3FDC7D01}" type="presParOf" srcId="{ABD75D97-1D40-405E-B776-02E5961807EF}" destId="{B8D8C570-5DED-46E7-92B3-273339702A88}" srcOrd="1" destOrd="0" presId="urn:microsoft.com/office/officeart/2005/8/layout/vList2"/>
    <dgm:cxn modelId="{B265B7EC-91F6-4A8F-8A12-54271A5E6C3D}" type="presParOf" srcId="{ABD75D97-1D40-405E-B776-02E5961807EF}" destId="{762280B7-943C-4AE5-BC34-5B85B15FC262}" srcOrd="2" destOrd="0" presId="urn:microsoft.com/office/officeart/2005/8/layout/vList2"/>
    <dgm:cxn modelId="{A7999B98-1923-41A2-BBD3-5BE4C39FC1A4}" type="presParOf" srcId="{ABD75D97-1D40-405E-B776-02E5961807EF}" destId="{DA3088AD-3554-47CB-B40E-56B5D7674286}" srcOrd="3" destOrd="0" presId="urn:microsoft.com/office/officeart/2005/8/layout/vList2"/>
    <dgm:cxn modelId="{0D8238A6-45B5-40AF-8D52-B9DD806BFDED}" type="presParOf" srcId="{ABD75D97-1D40-405E-B776-02E5961807EF}" destId="{A5C1B9EC-5FA9-4CB7-A097-9AA2B3A5A58C}" srcOrd="4" destOrd="0" presId="urn:microsoft.com/office/officeart/2005/8/layout/vList2"/>
    <dgm:cxn modelId="{FC1E2B9F-B5EC-421B-BDDC-DA6401B65269}" type="presParOf" srcId="{ABD75D97-1D40-405E-B776-02E5961807EF}" destId="{CF92BD1B-B3ED-4F36-8A51-5BE8CE914541}" srcOrd="5" destOrd="0" presId="urn:microsoft.com/office/officeart/2005/8/layout/vList2"/>
    <dgm:cxn modelId="{FE040EC9-9010-443F-90CD-279E3DD642CE}" type="presParOf" srcId="{ABD75D97-1D40-405E-B776-02E5961807EF}" destId="{4BD38CA3-B4DA-4D36-A83B-F664B7D03446}" srcOrd="6" destOrd="0" presId="urn:microsoft.com/office/officeart/2005/8/layout/vList2"/>
    <dgm:cxn modelId="{B8BA33E5-CF8F-45EE-895B-7F7A5FBCE3B0}" type="presParOf" srcId="{ABD75D97-1D40-405E-B776-02E5961807EF}" destId="{6A84B305-B8B9-4725-9276-30AF866B0704}" srcOrd="7" destOrd="0" presId="urn:microsoft.com/office/officeart/2005/8/layout/vList2"/>
    <dgm:cxn modelId="{B2596A6F-8BA9-4A1F-9895-E8258B670BAD}" type="presParOf" srcId="{ABD75D97-1D40-405E-B776-02E5961807EF}" destId="{E9F2FBD5-795C-4BD3-A26F-D21016AFCE59}" srcOrd="8" destOrd="0" presId="urn:microsoft.com/office/officeart/2005/8/layout/vList2"/>
    <dgm:cxn modelId="{10EDC9CB-A58E-4D28-9A2A-587D56A535E2}" type="presParOf" srcId="{ABD75D97-1D40-405E-B776-02E5961807EF}" destId="{A38C2265-4A2F-43C4-B4BA-19E482E0E398}" srcOrd="9" destOrd="0" presId="urn:microsoft.com/office/officeart/2005/8/layout/vList2"/>
    <dgm:cxn modelId="{48B707FE-1520-44CA-A2E2-6081ADCBED52}" type="presParOf" srcId="{ABD75D97-1D40-405E-B776-02E5961807EF}" destId="{08FE342D-A8B4-493F-A619-EC01207E193F}" srcOrd="10" destOrd="0" presId="urn:microsoft.com/office/officeart/2005/8/layout/vList2"/>
    <dgm:cxn modelId="{04D6901B-64A5-479E-9C89-4E57186CD10B}" type="presParOf" srcId="{ABD75D97-1D40-405E-B776-02E5961807EF}" destId="{1AF284DD-57DA-4790-AD37-7F0D3D711DAD}" srcOrd="11" destOrd="0" presId="urn:microsoft.com/office/officeart/2005/8/layout/vList2"/>
    <dgm:cxn modelId="{1893526F-3D79-4007-81F9-96B926AD7159}" type="presParOf" srcId="{ABD75D97-1D40-405E-B776-02E5961807EF}" destId="{21843B40-D1EF-488D-8198-2B5BF7B028ED}" srcOrd="12" destOrd="0" presId="urn:microsoft.com/office/officeart/2005/8/layout/vList2"/>
    <dgm:cxn modelId="{BF537976-B34D-4152-B58B-CEB65CB2C045}" type="presParOf" srcId="{ABD75D97-1D40-405E-B776-02E5961807EF}" destId="{040123D3-84A0-47C7-8805-C95745617C0F}" srcOrd="13" destOrd="0" presId="urn:microsoft.com/office/officeart/2005/8/layout/vList2"/>
    <dgm:cxn modelId="{45FFE405-0B76-42F0-9B62-5859200C0AD2}" type="presParOf" srcId="{ABD75D97-1D40-405E-B776-02E5961807EF}" destId="{67BF1F9A-6F3B-4DF6-860B-AD16ECE1080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3895E-EB57-4970-A494-F0F177E7EEBD}" type="doc">
      <dgm:prSet loTypeId="urn:microsoft.com/office/officeart/2005/8/layout/vList2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720D5F97-C855-4A3E-99D9-6821ED44EA3F}">
      <dgm:prSet phldrT="[Text]"/>
      <dgm:spPr/>
      <dgm:t>
        <a:bodyPr/>
        <a:lstStyle/>
        <a:p>
          <a:r>
            <a:rPr lang="de-DE" dirty="0" smtClean="0"/>
            <a:t>Dauer</a:t>
          </a:r>
          <a:endParaRPr lang="de-DE" dirty="0"/>
        </a:p>
      </dgm:t>
    </dgm:pt>
    <dgm:pt modelId="{F8DBB4F1-C562-4576-A523-D922041EB99D}" type="parTrans" cxnId="{57B43878-3341-4B08-85A7-D098B8FF2C88}">
      <dgm:prSet/>
      <dgm:spPr/>
      <dgm:t>
        <a:bodyPr/>
        <a:lstStyle/>
        <a:p>
          <a:endParaRPr lang="de-DE"/>
        </a:p>
      </dgm:t>
    </dgm:pt>
    <dgm:pt modelId="{349B31DD-2BCE-49FB-A984-CE761AA1AEAA}" type="sibTrans" cxnId="{57B43878-3341-4B08-85A7-D098B8FF2C88}">
      <dgm:prSet/>
      <dgm:spPr/>
      <dgm:t>
        <a:bodyPr/>
        <a:lstStyle/>
        <a:p>
          <a:endParaRPr lang="de-DE"/>
        </a:p>
      </dgm:t>
    </dgm:pt>
    <dgm:pt modelId="{6246CEAE-F29A-44C3-9C04-B1B1FB560A54}">
      <dgm:prSet phldrT="[Text]"/>
      <dgm:spPr/>
      <dgm:t>
        <a:bodyPr/>
        <a:lstStyle/>
        <a:p>
          <a:r>
            <a:rPr lang="de-DE" dirty="0" smtClean="0"/>
            <a:t>18 Monate</a:t>
          </a:r>
          <a:endParaRPr lang="de-DE" dirty="0"/>
        </a:p>
      </dgm:t>
    </dgm:pt>
    <dgm:pt modelId="{385726F1-2D8D-4E3D-8D72-F3AD004AE925}" type="parTrans" cxnId="{FB65101E-9C5D-4B93-B2F3-596C5FE55B49}">
      <dgm:prSet/>
      <dgm:spPr/>
      <dgm:t>
        <a:bodyPr/>
        <a:lstStyle/>
        <a:p>
          <a:endParaRPr lang="de-DE"/>
        </a:p>
      </dgm:t>
    </dgm:pt>
    <dgm:pt modelId="{C8E185AF-9BE3-4FA9-BADA-246C16CF601C}" type="sibTrans" cxnId="{FB65101E-9C5D-4B93-B2F3-596C5FE55B49}">
      <dgm:prSet/>
      <dgm:spPr/>
      <dgm:t>
        <a:bodyPr/>
        <a:lstStyle/>
        <a:p>
          <a:endParaRPr lang="de-DE"/>
        </a:p>
      </dgm:t>
    </dgm:pt>
    <dgm:pt modelId="{E2FA386B-75AF-4BE3-B11C-F2EB5C40547B}">
      <dgm:prSet phldrT="[Text]"/>
      <dgm:spPr/>
      <dgm:t>
        <a:bodyPr/>
        <a:lstStyle/>
        <a:p>
          <a:r>
            <a:rPr lang="de-DE" dirty="0" smtClean="0"/>
            <a:t>Ausbildungseinrichtung</a:t>
          </a:r>
          <a:endParaRPr lang="de-DE" dirty="0"/>
        </a:p>
      </dgm:t>
    </dgm:pt>
    <dgm:pt modelId="{8D070A52-ECF6-4909-A2AA-51F3999E3B7F}" type="parTrans" cxnId="{44BAEBA6-3B01-48AE-A0C5-6FD669711993}">
      <dgm:prSet/>
      <dgm:spPr/>
      <dgm:t>
        <a:bodyPr/>
        <a:lstStyle/>
        <a:p>
          <a:endParaRPr lang="de-DE"/>
        </a:p>
      </dgm:t>
    </dgm:pt>
    <dgm:pt modelId="{7CD53FFE-E62A-444D-BD98-029333552C61}" type="sibTrans" cxnId="{44BAEBA6-3B01-48AE-A0C5-6FD669711993}">
      <dgm:prSet/>
      <dgm:spPr/>
      <dgm:t>
        <a:bodyPr/>
        <a:lstStyle/>
        <a:p>
          <a:endParaRPr lang="de-DE"/>
        </a:p>
      </dgm:t>
    </dgm:pt>
    <dgm:pt modelId="{CF2698F4-066A-46A7-AD54-ABEDB886859E}">
      <dgm:prSet phldrT="[Text]"/>
      <dgm:spPr/>
      <dgm:t>
        <a:bodyPr/>
        <a:lstStyle/>
        <a:p>
          <a:r>
            <a:rPr lang="de-DE" dirty="0" smtClean="0"/>
            <a:t>Institut für Qualitätsentwicklung M-V</a:t>
          </a:r>
          <a:endParaRPr lang="de-DE" dirty="0"/>
        </a:p>
      </dgm:t>
    </dgm:pt>
    <dgm:pt modelId="{B9BC9691-2F7E-49B5-B81E-AD6C5332EC70}" type="parTrans" cxnId="{FAF983D9-287A-4096-9621-E37FD2EE5756}">
      <dgm:prSet/>
      <dgm:spPr/>
      <dgm:t>
        <a:bodyPr/>
        <a:lstStyle/>
        <a:p>
          <a:endParaRPr lang="de-DE"/>
        </a:p>
      </dgm:t>
    </dgm:pt>
    <dgm:pt modelId="{367C7ED7-5E2E-4855-8997-574BD6984957}" type="sibTrans" cxnId="{FAF983D9-287A-4096-9621-E37FD2EE5756}">
      <dgm:prSet/>
      <dgm:spPr/>
      <dgm:t>
        <a:bodyPr/>
        <a:lstStyle/>
        <a:p>
          <a:endParaRPr lang="de-DE"/>
        </a:p>
      </dgm:t>
    </dgm:pt>
    <dgm:pt modelId="{B634E136-36C3-474B-8E63-9334B12D4DA4}">
      <dgm:prSet phldrT="[Text]"/>
      <dgm:spPr/>
      <dgm:t>
        <a:bodyPr/>
        <a:lstStyle/>
        <a:p>
          <a:r>
            <a:rPr lang="de-DE" dirty="0" smtClean="0"/>
            <a:t>Betreuung</a:t>
          </a:r>
          <a:endParaRPr lang="de-DE" dirty="0"/>
        </a:p>
      </dgm:t>
    </dgm:pt>
    <dgm:pt modelId="{120E7B7B-F70A-4E9F-BF8E-9E4DDD74C0B2}" type="parTrans" cxnId="{C2AFCDE3-F3CF-43D8-A47D-43B19CE8A61C}">
      <dgm:prSet/>
      <dgm:spPr/>
      <dgm:t>
        <a:bodyPr/>
        <a:lstStyle/>
        <a:p>
          <a:endParaRPr lang="de-DE"/>
        </a:p>
      </dgm:t>
    </dgm:pt>
    <dgm:pt modelId="{2AD20F01-EB20-40A6-801E-D4EC65CF26AB}" type="sibTrans" cxnId="{C2AFCDE3-F3CF-43D8-A47D-43B19CE8A61C}">
      <dgm:prSet/>
      <dgm:spPr/>
      <dgm:t>
        <a:bodyPr/>
        <a:lstStyle/>
        <a:p>
          <a:endParaRPr lang="de-DE"/>
        </a:p>
      </dgm:t>
    </dgm:pt>
    <dgm:pt modelId="{195A1BDE-C331-4E6C-9F03-78940185DBEA}">
      <dgm:prSet phldrT="[Text]"/>
      <dgm:spPr/>
      <dgm:t>
        <a:bodyPr/>
        <a:lstStyle/>
        <a:p>
          <a:r>
            <a:rPr lang="de-DE" dirty="0" smtClean="0"/>
            <a:t>Durch Mentor*innen vor Ort an der Ausbildungsschule</a:t>
          </a:r>
          <a:endParaRPr lang="de-DE" dirty="0"/>
        </a:p>
      </dgm:t>
    </dgm:pt>
    <dgm:pt modelId="{34B24E90-CB88-41F5-A38A-48D107F1E0DD}" type="parTrans" cxnId="{5AAB4B7F-EBDE-4686-9F50-666D00441011}">
      <dgm:prSet/>
      <dgm:spPr/>
      <dgm:t>
        <a:bodyPr/>
        <a:lstStyle/>
        <a:p>
          <a:endParaRPr lang="de-DE"/>
        </a:p>
      </dgm:t>
    </dgm:pt>
    <dgm:pt modelId="{EED84CD0-196E-4C6E-A4C3-E0575086D37B}" type="sibTrans" cxnId="{5AAB4B7F-EBDE-4686-9F50-666D00441011}">
      <dgm:prSet/>
      <dgm:spPr/>
      <dgm:t>
        <a:bodyPr/>
        <a:lstStyle/>
        <a:p>
          <a:endParaRPr lang="de-DE"/>
        </a:p>
      </dgm:t>
    </dgm:pt>
    <dgm:pt modelId="{D43BF6B5-132B-4B7B-8E38-7DD9655F3296}">
      <dgm:prSet phldrT="[Text]"/>
      <dgm:spPr/>
      <dgm:t>
        <a:bodyPr/>
        <a:lstStyle/>
        <a:p>
          <a:r>
            <a:rPr lang="de-DE" dirty="0" smtClean="0"/>
            <a:t>Ausschreibung der Stellen</a:t>
          </a:r>
          <a:endParaRPr lang="de-DE" dirty="0"/>
        </a:p>
      </dgm:t>
    </dgm:pt>
    <dgm:pt modelId="{316B63DF-3FFB-4833-8DEA-CF5118767447}" type="parTrans" cxnId="{80E3C05F-F2A8-4315-B6EE-637BFCE2F28E}">
      <dgm:prSet/>
      <dgm:spPr/>
      <dgm:t>
        <a:bodyPr/>
        <a:lstStyle/>
        <a:p>
          <a:endParaRPr lang="de-DE"/>
        </a:p>
      </dgm:t>
    </dgm:pt>
    <dgm:pt modelId="{42557569-EA83-4540-9340-7D0C84F973D6}" type="sibTrans" cxnId="{80E3C05F-F2A8-4315-B6EE-637BFCE2F28E}">
      <dgm:prSet/>
      <dgm:spPr/>
      <dgm:t>
        <a:bodyPr/>
        <a:lstStyle/>
        <a:p>
          <a:endParaRPr lang="de-DE"/>
        </a:p>
      </dgm:t>
    </dgm:pt>
    <dgm:pt modelId="{FA9DF1FD-84C2-4376-925B-2E7FAB49C0D3}">
      <dgm:prSet phldrT="[Text]"/>
      <dgm:spPr/>
      <dgm:t>
        <a:bodyPr/>
        <a:lstStyle/>
        <a:p>
          <a:r>
            <a:rPr lang="de-DE" dirty="0" smtClean="0"/>
            <a:t>Jeweils zum 01.02., 01.04., 01.08. und 01.10. eines jeden Jahres</a:t>
          </a:r>
          <a:endParaRPr lang="de-DE" dirty="0"/>
        </a:p>
      </dgm:t>
    </dgm:pt>
    <dgm:pt modelId="{27A4FF2E-27E0-4EC1-8A45-975A8720C1FA}" type="parTrans" cxnId="{7D683D00-413C-4677-90C5-F95835EE0994}">
      <dgm:prSet/>
      <dgm:spPr/>
      <dgm:t>
        <a:bodyPr/>
        <a:lstStyle/>
        <a:p>
          <a:endParaRPr lang="de-DE"/>
        </a:p>
      </dgm:t>
    </dgm:pt>
    <dgm:pt modelId="{DB3735ED-D23D-4753-B4DF-38D7BC7C2A69}" type="sibTrans" cxnId="{7D683D00-413C-4677-90C5-F95835EE0994}">
      <dgm:prSet/>
      <dgm:spPr/>
      <dgm:t>
        <a:bodyPr/>
        <a:lstStyle/>
        <a:p>
          <a:endParaRPr lang="de-DE"/>
        </a:p>
      </dgm:t>
    </dgm:pt>
    <dgm:pt modelId="{119680C3-65C8-4014-BB33-556BA3556AE5}">
      <dgm:prSet phldrT="[Text]"/>
      <dgm:spPr/>
      <dgm:t>
        <a:bodyPr/>
        <a:lstStyle/>
        <a:p>
          <a:r>
            <a:rPr lang="de-DE" dirty="0" smtClean="0"/>
            <a:t>Teilzeit</a:t>
          </a:r>
          <a:endParaRPr lang="de-DE" dirty="0"/>
        </a:p>
      </dgm:t>
    </dgm:pt>
    <dgm:pt modelId="{AC81C29A-7149-4FB8-A580-CD223E4D81FA}" type="parTrans" cxnId="{1AAC0B8B-7A5A-4804-A91B-247DDBF48236}">
      <dgm:prSet/>
      <dgm:spPr/>
      <dgm:t>
        <a:bodyPr/>
        <a:lstStyle/>
        <a:p>
          <a:endParaRPr lang="de-DE"/>
        </a:p>
      </dgm:t>
    </dgm:pt>
    <dgm:pt modelId="{968D3FF2-D796-4246-8AC6-D906D0CB7F46}" type="sibTrans" cxnId="{1AAC0B8B-7A5A-4804-A91B-247DDBF48236}">
      <dgm:prSet/>
      <dgm:spPr/>
      <dgm:t>
        <a:bodyPr/>
        <a:lstStyle/>
        <a:p>
          <a:endParaRPr lang="de-DE"/>
        </a:p>
      </dgm:t>
    </dgm:pt>
    <dgm:pt modelId="{1B71D43B-1546-4FCB-859B-3B813BF9C4C1}">
      <dgm:prSet phldrT="[Text]"/>
      <dgm:spPr/>
      <dgm:t>
        <a:bodyPr/>
        <a:lstStyle/>
        <a:p>
          <a:r>
            <a:rPr lang="de-DE" dirty="0" smtClean="0"/>
            <a:t>50 % oder 75 % der regelmäßigen Arbeitszeit</a:t>
          </a:r>
          <a:endParaRPr lang="de-DE" dirty="0"/>
        </a:p>
      </dgm:t>
    </dgm:pt>
    <dgm:pt modelId="{E56942D7-D08F-436C-9C27-34A6D2B72304}" type="parTrans" cxnId="{53316E93-A4D9-44E7-BE07-31CEC0E213FD}">
      <dgm:prSet/>
      <dgm:spPr/>
      <dgm:t>
        <a:bodyPr/>
        <a:lstStyle/>
        <a:p>
          <a:endParaRPr lang="de-DE"/>
        </a:p>
      </dgm:t>
    </dgm:pt>
    <dgm:pt modelId="{AC604018-D82A-4EBE-AAD1-357B176831E5}" type="sibTrans" cxnId="{53316E93-A4D9-44E7-BE07-31CEC0E213FD}">
      <dgm:prSet/>
      <dgm:spPr/>
      <dgm:t>
        <a:bodyPr/>
        <a:lstStyle/>
        <a:p>
          <a:endParaRPr lang="de-DE"/>
        </a:p>
      </dgm:t>
    </dgm:pt>
    <dgm:pt modelId="{783A1539-ECEB-4A24-B9B4-264D8B87F328}">
      <dgm:prSet phldrT="[Text]"/>
      <dgm:spPr/>
      <dgm:t>
        <a:bodyPr/>
        <a:lstStyle/>
        <a:p>
          <a:r>
            <a:rPr lang="de-DE" dirty="0" smtClean="0"/>
            <a:t>Verlängerung je nach Umfang der bewilligten Teilzeit auf 36 oder 24 Monate</a:t>
          </a:r>
          <a:endParaRPr lang="de-DE" dirty="0"/>
        </a:p>
      </dgm:t>
    </dgm:pt>
    <dgm:pt modelId="{EBD35A71-E74F-42EF-813A-22E49AB76052}" type="parTrans" cxnId="{F364D4AA-922A-48C2-8887-DC89A10E0F48}">
      <dgm:prSet/>
      <dgm:spPr/>
      <dgm:t>
        <a:bodyPr/>
        <a:lstStyle/>
        <a:p>
          <a:endParaRPr lang="de-DE"/>
        </a:p>
      </dgm:t>
    </dgm:pt>
    <dgm:pt modelId="{1C12D44E-4B7F-4219-8792-A6F0FEF10765}" type="sibTrans" cxnId="{F364D4AA-922A-48C2-8887-DC89A10E0F48}">
      <dgm:prSet/>
      <dgm:spPr/>
      <dgm:t>
        <a:bodyPr/>
        <a:lstStyle/>
        <a:p>
          <a:endParaRPr lang="de-DE"/>
        </a:p>
      </dgm:t>
    </dgm:pt>
    <dgm:pt modelId="{E3A17015-86F9-4768-B4BF-634D6A45D075}" type="pres">
      <dgm:prSet presAssocID="{9713895E-EB57-4970-A494-F0F177E7EE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E116867-38A3-4451-9AA2-8B25BB063FCA}" type="pres">
      <dgm:prSet presAssocID="{720D5F97-C855-4A3E-99D9-6821ED44EA3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5DC3AA-7847-4B10-AB6C-ABF9BB7E6234}" type="pres">
      <dgm:prSet presAssocID="{720D5F97-C855-4A3E-99D9-6821ED44EA3F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D33B60-113A-47C9-ABE5-A3E4CEEBEB91}" type="pres">
      <dgm:prSet presAssocID="{E2FA386B-75AF-4BE3-B11C-F2EB5C40547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17E6D8-6F56-4B68-81CD-F88E7175C225}" type="pres">
      <dgm:prSet presAssocID="{E2FA386B-75AF-4BE3-B11C-F2EB5C40547B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838F92-D4E2-447C-84F4-BA28D5A67002}" type="pres">
      <dgm:prSet presAssocID="{B634E136-36C3-474B-8E63-9334B12D4DA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02FE4F-FFE8-459B-8331-17D653067A26}" type="pres">
      <dgm:prSet presAssocID="{B634E136-36C3-474B-8E63-9334B12D4DA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B406CD-AC89-40D9-9525-262E881F6E3F}" type="pres">
      <dgm:prSet presAssocID="{D43BF6B5-132B-4B7B-8E38-7DD9655F329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F703DD-D6E8-4658-9B11-8D40DCED2A13}" type="pres">
      <dgm:prSet presAssocID="{D43BF6B5-132B-4B7B-8E38-7DD9655F329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92DD9A-0596-48D8-856A-BE672EDD6355}" type="pres">
      <dgm:prSet presAssocID="{119680C3-65C8-4014-BB33-556BA3556AE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6FFDA8-EFE8-4CF2-AC49-C5FBF3A7B2A6}" type="pres">
      <dgm:prSet presAssocID="{119680C3-65C8-4014-BB33-556BA3556AE5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7D83E7C-55E6-464B-91A0-315A3C8C1818}" type="presOf" srcId="{D43BF6B5-132B-4B7B-8E38-7DD9655F3296}" destId="{69B406CD-AC89-40D9-9525-262E881F6E3F}" srcOrd="0" destOrd="0" presId="urn:microsoft.com/office/officeart/2005/8/layout/vList2"/>
    <dgm:cxn modelId="{59ECABF6-9F1F-4AAA-8EA8-2D1C19DE2756}" type="presOf" srcId="{CF2698F4-066A-46A7-AD54-ABEDB886859E}" destId="{5917E6D8-6F56-4B68-81CD-F88E7175C225}" srcOrd="0" destOrd="0" presId="urn:microsoft.com/office/officeart/2005/8/layout/vList2"/>
    <dgm:cxn modelId="{F364D4AA-922A-48C2-8887-DC89A10E0F48}" srcId="{119680C3-65C8-4014-BB33-556BA3556AE5}" destId="{783A1539-ECEB-4A24-B9B4-264D8B87F328}" srcOrd="1" destOrd="0" parTransId="{EBD35A71-E74F-42EF-813A-22E49AB76052}" sibTransId="{1C12D44E-4B7F-4219-8792-A6F0FEF10765}"/>
    <dgm:cxn modelId="{AD580AC9-FCCC-49DE-BA4E-17C1DFC6C9EE}" type="presOf" srcId="{E2FA386B-75AF-4BE3-B11C-F2EB5C40547B}" destId="{55D33B60-113A-47C9-ABE5-A3E4CEEBEB91}" srcOrd="0" destOrd="0" presId="urn:microsoft.com/office/officeart/2005/8/layout/vList2"/>
    <dgm:cxn modelId="{E0A98089-6639-42C1-AD3F-B96C5C7C31E0}" type="presOf" srcId="{9713895E-EB57-4970-A494-F0F177E7EEBD}" destId="{E3A17015-86F9-4768-B4BF-634D6A45D075}" srcOrd="0" destOrd="0" presId="urn:microsoft.com/office/officeart/2005/8/layout/vList2"/>
    <dgm:cxn modelId="{53316E93-A4D9-44E7-BE07-31CEC0E213FD}" srcId="{119680C3-65C8-4014-BB33-556BA3556AE5}" destId="{1B71D43B-1546-4FCB-859B-3B813BF9C4C1}" srcOrd="0" destOrd="0" parTransId="{E56942D7-D08F-436C-9C27-34A6D2B72304}" sibTransId="{AC604018-D82A-4EBE-AAD1-357B176831E5}"/>
    <dgm:cxn modelId="{80E3C05F-F2A8-4315-B6EE-637BFCE2F28E}" srcId="{9713895E-EB57-4970-A494-F0F177E7EEBD}" destId="{D43BF6B5-132B-4B7B-8E38-7DD9655F3296}" srcOrd="3" destOrd="0" parTransId="{316B63DF-3FFB-4833-8DEA-CF5118767447}" sibTransId="{42557569-EA83-4540-9340-7D0C84F973D6}"/>
    <dgm:cxn modelId="{44BAEBA6-3B01-48AE-A0C5-6FD669711993}" srcId="{9713895E-EB57-4970-A494-F0F177E7EEBD}" destId="{E2FA386B-75AF-4BE3-B11C-F2EB5C40547B}" srcOrd="1" destOrd="0" parTransId="{8D070A52-ECF6-4909-A2AA-51F3999E3B7F}" sibTransId="{7CD53FFE-E62A-444D-BD98-029333552C61}"/>
    <dgm:cxn modelId="{7D683D00-413C-4677-90C5-F95835EE0994}" srcId="{D43BF6B5-132B-4B7B-8E38-7DD9655F3296}" destId="{FA9DF1FD-84C2-4376-925B-2E7FAB49C0D3}" srcOrd="0" destOrd="0" parTransId="{27A4FF2E-27E0-4EC1-8A45-975A8720C1FA}" sibTransId="{DB3735ED-D23D-4753-B4DF-38D7BC7C2A69}"/>
    <dgm:cxn modelId="{1247EBE3-1964-46D6-9B28-36A24121CCB2}" type="presOf" srcId="{1B71D43B-1546-4FCB-859B-3B813BF9C4C1}" destId="{316FFDA8-EFE8-4CF2-AC49-C5FBF3A7B2A6}" srcOrd="0" destOrd="0" presId="urn:microsoft.com/office/officeart/2005/8/layout/vList2"/>
    <dgm:cxn modelId="{FAF983D9-287A-4096-9621-E37FD2EE5756}" srcId="{E2FA386B-75AF-4BE3-B11C-F2EB5C40547B}" destId="{CF2698F4-066A-46A7-AD54-ABEDB886859E}" srcOrd="0" destOrd="0" parTransId="{B9BC9691-2F7E-49B5-B81E-AD6C5332EC70}" sibTransId="{367C7ED7-5E2E-4855-8997-574BD6984957}"/>
    <dgm:cxn modelId="{31C3D23B-A487-45EE-AC2C-F5C62D1B5A63}" type="presOf" srcId="{FA9DF1FD-84C2-4376-925B-2E7FAB49C0D3}" destId="{18F703DD-D6E8-4658-9B11-8D40DCED2A13}" srcOrd="0" destOrd="0" presId="urn:microsoft.com/office/officeart/2005/8/layout/vList2"/>
    <dgm:cxn modelId="{5AAB4B7F-EBDE-4686-9F50-666D00441011}" srcId="{B634E136-36C3-474B-8E63-9334B12D4DA4}" destId="{195A1BDE-C331-4E6C-9F03-78940185DBEA}" srcOrd="0" destOrd="0" parTransId="{34B24E90-CB88-41F5-A38A-48D107F1E0DD}" sibTransId="{EED84CD0-196E-4C6E-A4C3-E0575086D37B}"/>
    <dgm:cxn modelId="{FB65101E-9C5D-4B93-B2F3-596C5FE55B49}" srcId="{720D5F97-C855-4A3E-99D9-6821ED44EA3F}" destId="{6246CEAE-F29A-44C3-9C04-B1B1FB560A54}" srcOrd="0" destOrd="0" parTransId="{385726F1-2D8D-4E3D-8D72-F3AD004AE925}" sibTransId="{C8E185AF-9BE3-4FA9-BADA-246C16CF601C}"/>
    <dgm:cxn modelId="{7015B224-303F-4362-95C3-11256FB58BBB}" type="presOf" srcId="{720D5F97-C855-4A3E-99D9-6821ED44EA3F}" destId="{EE116867-38A3-4451-9AA2-8B25BB063FCA}" srcOrd="0" destOrd="0" presId="urn:microsoft.com/office/officeart/2005/8/layout/vList2"/>
    <dgm:cxn modelId="{27B033D6-885B-4A46-AFBC-4AD713CCA474}" type="presOf" srcId="{195A1BDE-C331-4E6C-9F03-78940185DBEA}" destId="{E402FE4F-FFE8-459B-8331-17D653067A26}" srcOrd="0" destOrd="0" presId="urn:microsoft.com/office/officeart/2005/8/layout/vList2"/>
    <dgm:cxn modelId="{88488FAC-3C8D-45C2-90AC-EB141BAF068E}" type="presOf" srcId="{B634E136-36C3-474B-8E63-9334B12D4DA4}" destId="{FB838F92-D4E2-447C-84F4-BA28D5A67002}" srcOrd="0" destOrd="0" presId="urn:microsoft.com/office/officeart/2005/8/layout/vList2"/>
    <dgm:cxn modelId="{57B43878-3341-4B08-85A7-D098B8FF2C88}" srcId="{9713895E-EB57-4970-A494-F0F177E7EEBD}" destId="{720D5F97-C855-4A3E-99D9-6821ED44EA3F}" srcOrd="0" destOrd="0" parTransId="{F8DBB4F1-C562-4576-A523-D922041EB99D}" sibTransId="{349B31DD-2BCE-49FB-A984-CE761AA1AEAA}"/>
    <dgm:cxn modelId="{9C8FF5FD-CEDD-47AA-B050-50E3C8A7C393}" type="presOf" srcId="{6246CEAE-F29A-44C3-9C04-B1B1FB560A54}" destId="{555DC3AA-7847-4B10-AB6C-ABF9BB7E6234}" srcOrd="0" destOrd="0" presId="urn:microsoft.com/office/officeart/2005/8/layout/vList2"/>
    <dgm:cxn modelId="{C09E3E1F-ADEC-46D8-9996-331AA816C207}" type="presOf" srcId="{119680C3-65C8-4014-BB33-556BA3556AE5}" destId="{5F92DD9A-0596-48D8-856A-BE672EDD6355}" srcOrd="0" destOrd="0" presId="urn:microsoft.com/office/officeart/2005/8/layout/vList2"/>
    <dgm:cxn modelId="{1AAC0B8B-7A5A-4804-A91B-247DDBF48236}" srcId="{9713895E-EB57-4970-A494-F0F177E7EEBD}" destId="{119680C3-65C8-4014-BB33-556BA3556AE5}" srcOrd="4" destOrd="0" parTransId="{AC81C29A-7149-4FB8-A580-CD223E4D81FA}" sibTransId="{968D3FF2-D796-4246-8AC6-D906D0CB7F46}"/>
    <dgm:cxn modelId="{4DAC8843-E49C-4730-802A-C0D14D6507CF}" type="presOf" srcId="{783A1539-ECEB-4A24-B9B4-264D8B87F328}" destId="{316FFDA8-EFE8-4CF2-AC49-C5FBF3A7B2A6}" srcOrd="0" destOrd="1" presId="urn:microsoft.com/office/officeart/2005/8/layout/vList2"/>
    <dgm:cxn modelId="{C2AFCDE3-F3CF-43D8-A47D-43B19CE8A61C}" srcId="{9713895E-EB57-4970-A494-F0F177E7EEBD}" destId="{B634E136-36C3-474B-8E63-9334B12D4DA4}" srcOrd="2" destOrd="0" parTransId="{120E7B7B-F70A-4E9F-BF8E-9E4DDD74C0B2}" sibTransId="{2AD20F01-EB20-40A6-801E-D4EC65CF26AB}"/>
    <dgm:cxn modelId="{E87932AB-FC36-438E-87D9-1D0E91C672FA}" type="presParOf" srcId="{E3A17015-86F9-4768-B4BF-634D6A45D075}" destId="{EE116867-38A3-4451-9AA2-8B25BB063FCA}" srcOrd="0" destOrd="0" presId="urn:microsoft.com/office/officeart/2005/8/layout/vList2"/>
    <dgm:cxn modelId="{B2B46640-DF10-40E0-A133-0D0C3D380B32}" type="presParOf" srcId="{E3A17015-86F9-4768-B4BF-634D6A45D075}" destId="{555DC3AA-7847-4B10-AB6C-ABF9BB7E6234}" srcOrd="1" destOrd="0" presId="urn:microsoft.com/office/officeart/2005/8/layout/vList2"/>
    <dgm:cxn modelId="{13A7353D-8D7D-4CB4-A3E2-1D7340C75B22}" type="presParOf" srcId="{E3A17015-86F9-4768-B4BF-634D6A45D075}" destId="{55D33B60-113A-47C9-ABE5-A3E4CEEBEB91}" srcOrd="2" destOrd="0" presId="urn:microsoft.com/office/officeart/2005/8/layout/vList2"/>
    <dgm:cxn modelId="{FB8792D4-C386-447E-8F69-0B21570057FA}" type="presParOf" srcId="{E3A17015-86F9-4768-B4BF-634D6A45D075}" destId="{5917E6D8-6F56-4B68-81CD-F88E7175C225}" srcOrd="3" destOrd="0" presId="urn:microsoft.com/office/officeart/2005/8/layout/vList2"/>
    <dgm:cxn modelId="{EC934B83-94A8-4785-8A00-AE7CBBEE6889}" type="presParOf" srcId="{E3A17015-86F9-4768-B4BF-634D6A45D075}" destId="{FB838F92-D4E2-447C-84F4-BA28D5A67002}" srcOrd="4" destOrd="0" presId="urn:microsoft.com/office/officeart/2005/8/layout/vList2"/>
    <dgm:cxn modelId="{38B7F87D-031E-4438-9A79-C8EA446684CC}" type="presParOf" srcId="{E3A17015-86F9-4768-B4BF-634D6A45D075}" destId="{E402FE4F-FFE8-459B-8331-17D653067A26}" srcOrd="5" destOrd="0" presId="urn:microsoft.com/office/officeart/2005/8/layout/vList2"/>
    <dgm:cxn modelId="{5E1CECDC-3BE3-460A-B61E-4A5D7EF6A0A2}" type="presParOf" srcId="{E3A17015-86F9-4768-B4BF-634D6A45D075}" destId="{69B406CD-AC89-40D9-9525-262E881F6E3F}" srcOrd="6" destOrd="0" presId="urn:microsoft.com/office/officeart/2005/8/layout/vList2"/>
    <dgm:cxn modelId="{656791B5-DFEE-4801-BF7D-9044AAC961C3}" type="presParOf" srcId="{E3A17015-86F9-4768-B4BF-634D6A45D075}" destId="{18F703DD-D6E8-4658-9B11-8D40DCED2A13}" srcOrd="7" destOrd="0" presId="urn:microsoft.com/office/officeart/2005/8/layout/vList2"/>
    <dgm:cxn modelId="{1CF950B4-7896-4190-B245-8E34C6049A03}" type="presParOf" srcId="{E3A17015-86F9-4768-B4BF-634D6A45D075}" destId="{5F92DD9A-0596-48D8-856A-BE672EDD6355}" srcOrd="8" destOrd="0" presId="urn:microsoft.com/office/officeart/2005/8/layout/vList2"/>
    <dgm:cxn modelId="{DD74180C-EE57-435E-9CAD-191D3DDB87BC}" type="presParOf" srcId="{E3A17015-86F9-4768-B4BF-634D6A45D075}" destId="{316FFDA8-EFE8-4CF2-AC49-C5FBF3A7B2A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F895FD9-D806-481D-8DB7-C92F367E73B9}" type="doc">
      <dgm:prSet loTypeId="urn:microsoft.com/office/officeart/2005/8/layout/h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99A709DA-EAA2-4CFC-83DE-A56C93FC6C88}">
      <dgm:prSet phldrT="[Text]"/>
      <dgm:spPr/>
      <dgm:t>
        <a:bodyPr/>
        <a:lstStyle/>
        <a:p>
          <a:r>
            <a:rPr lang="de-DE" b="1" dirty="0" smtClean="0"/>
            <a:t>Zulassungsbescheid</a:t>
          </a:r>
          <a:endParaRPr lang="de-DE" b="1" dirty="0"/>
        </a:p>
      </dgm:t>
    </dgm:pt>
    <dgm:pt modelId="{AE4574BD-0D00-4C23-8D1E-CAA9B935396D}" type="parTrans" cxnId="{666174EC-EAF8-427B-A380-6D03ADB3CD38}">
      <dgm:prSet/>
      <dgm:spPr/>
      <dgm:t>
        <a:bodyPr/>
        <a:lstStyle/>
        <a:p>
          <a:endParaRPr lang="de-DE"/>
        </a:p>
      </dgm:t>
    </dgm:pt>
    <dgm:pt modelId="{85FBBC6B-36BB-4F44-B1DE-99C83451ADA2}" type="sibTrans" cxnId="{666174EC-EAF8-427B-A380-6D03ADB3CD38}">
      <dgm:prSet/>
      <dgm:spPr/>
      <dgm:t>
        <a:bodyPr/>
        <a:lstStyle/>
        <a:p>
          <a:endParaRPr lang="de-DE"/>
        </a:p>
      </dgm:t>
    </dgm:pt>
    <dgm:pt modelId="{4D12BE83-79BC-4A36-86D5-803BC86EECDA}">
      <dgm:prSet phldrT="[Text]"/>
      <dgm:spPr/>
      <dgm:t>
        <a:bodyPr/>
        <a:lstStyle/>
        <a:p>
          <a:r>
            <a:rPr lang="de-DE" dirty="0" smtClean="0"/>
            <a:t>erweitertes behördliches Führungszeugnis</a:t>
          </a:r>
          <a:endParaRPr lang="de-DE" dirty="0"/>
        </a:p>
      </dgm:t>
    </dgm:pt>
    <dgm:pt modelId="{AA742473-7297-490B-A927-5E4EE7D4767A}" type="parTrans" cxnId="{D50CB533-5975-490D-BCB0-E37B2355147D}">
      <dgm:prSet/>
      <dgm:spPr/>
      <dgm:t>
        <a:bodyPr/>
        <a:lstStyle/>
        <a:p>
          <a:endParaRPr lang="de-DE"/>
        </a:p>
      </dgm:t>
    </dgm:pt>
    <dgm:pt modelId="{350C7841-145F-4647-854B-2F6F28CB6770}" type="sibTrans" cxnId="{D50CB533-5975-490D-BCB0-E37B2355147D}">
      <dgm:prSet/>
      <dgm:spPr/>
      <dgm:t>
        <a:bodyPr/>
        <a:lstStyle/>
        <a:p>
          <a:endParaRPr lang="de-DE"/>
        </a:p>
      </dgm:t>
    </dgm:pt>
    <dgm:pt modelId="{708152A1-E16A-4240-8852-372A71276090}">
      <dgm:prSet phldrT="[Text]"/>
      <dgm:spPr/>
      <dgm:t>
        <a:bodyPr/>
        <a:lstStyle/>
        <a:p>
          <a:r>
            <a:rPr lang="de-DE" b="1" dirty="0" smtClean="0"/>
            <a:t>Schulzuweisung</a:t>
          </a:r>
          <a:endParaRPr lang="de-DE" b="1" dirty="0"/>
        </a:p>
      </dgm:t>
    </dgm:pt>
    <dgm:pt modelId="{F92D681F-7D4F-4F5C-B363-921589FF803A}" type="parTrans" cxnId="{39F56A94-39FB-4A01-8BB5-DD615AB40D74}">
      <dgm:prSet/>
      <dgm:spPr/>
      <dgm:t>
        <a:bodyPr/>
        <a:lstStyle/>
        <a:p>
          <a:endParaRPr lang="de-DE"/>
        </a:p>
      </dgm:t>
    </dgm:pt>
    <dgm:pt modelId="{3975957F-E0FD-45B7-8A38-9513AA00009B}" type="sibTrans" cxnId="{39F56A94-39FB-4A01-8BB5-DD615AB40D74}">
      <dgm:prSet/>
      <dgm:spPr/>
      <dgm:t>
        <a:bodyPr/>
        <a:lstStyle/>
        <a:p>
          <a:endParaRPr lang="de-DE"/>
        </a:p>
      </dgm:t>
    </dgm:pt>
    <dgm:pt modelId="{E0E3EA2D-BB69-4A90-B789-3FD196C2DA4B}">
      <dgm:prSet phldrT="[Text]"/>
      <dgm:spPr/>
      <dgm:t>
        <a:bodyPr/>
        <a:lstStyle/>
        <a:p>
          <a:r>
            <a:rPr lang="de-DE" dirty="0" smtClean="0"/>
            <a:t>ca. 6 -7 Wochen nach Ende der Bewerbungsfrist</a:t>
          </a:r>
          <a:endParaRPr lang="de-DE" dirty="0"/>
        </a:p>
      </dgm:t>
    </dgm:pt>
    <dgm:pt modelId="{929E6B94-BF16-4691-9FD9-ED094D058950}" type="parTrans" cxnId="{B91E2BC4-E166-40CF-8227-F57DA098F8DA}">
      <dgm:prSet/>
      <dgm:spPr/>
      <dgm:t>
        <a:bodyPr/>
        <a:lstStyle/>
        <a:p>
          <a:endParaRPr lang="de-DE"/>
        </a:p>
      </dgm:t>
    </dgm:pt>
    <dgm:pt modelId="{82C790EC-B316-4C77-9AD3-1C20C999D31E}" type="sibTrans" cxnId="{B91E2BC4-E166-40CF-8227-F57DA098F8DA}">
      <dgm:prSet/>
      <dgm:spPr/>
      <dgm:t>
        <a:bodyPr/>
        <a:lstStyle/>
        <a:p>
          <a:endParaRPr lang="de-DE"/>
        </a:p>
      </dgm:t>
    </dgm:pt>
    <dgm:pt modelId="{F1DDF337-240D-4344-BC3D-21B22CE67B6D}">
      <dgm:prSet phldrT="[Text]"/>
      <dgm:spPr/>
      <dgm:t>
        <a:bodyPr/>
        <a:lstStyle/>
        <a:p>
          <a:r>
            <a:rPr lang="de-DE" dirty="0" smtClean="0"/>
            <a:t>Ausbildungsschule </a:t>
          </a:r>
          <a:endParaRPr lang="de-DE" dirty="0"/>
        </a:p>
      </dgm:t>
    </dgm:pt>
    <dgm:pt modelId="{6B81CFAC-CBD3-4565-8E40-303D72EAC6DA}" type="parTrans" cxnId="{76667FB7-7384-4873-BA36-9970EBC6FF32}">
      <dgm:prSet/>
      <dgm:spPr/>
      <dgm:t>
        <a:bodyPr/>
        <a:lstStyle/>
        <a:p>
          <a:endParaRPr lang="de-DE"/>
        </a:p>
      </dgm:t>
    </dgm:pt>
    <dgm:pt modelId="{D9B462F1-3C03-41EE-8DD7-D88660A34598}" type="sibTrans" cxnId="{76667FB7-7384-4873-BA36-9970EBC6FF32}">
      <dgm:prSet/>
      <dgm:spPr/>
      <dgm:t>
        <a:bodyPr/>
        <a:lstStyle/>
        <a:p>
          <a:endParaRPr lang="de-DE"/>
        </a:p>
      </dgm:t>
    </dgm:pt>
    <dgm:pt modelId="{B22F94D5-5449-4FF8-A440-079276867FFC}">
      <dgm:prSet phldrT="[Text]"/>
      <dgm:spPr/>
      <dgm:t>
        <a:bodyPr/>
        <a:lstStyle/>
        <a:p>
          <a:r>
            <a:rPr lang="de-DE" dirty="0" smtClean="0"/>
            <a:t>Annahmeerklärung</a:t>
          </a:r>
          <a:endParaRPr lang="de-DE" dirty="0"/>
        </a:p>
      </dgm:t>
    </dgm:pt>
    <dgm:pt modelId="{7D2C75E8-8782-4E4E-B000-8B488B85820B}" type="parTrans" cxnId="{7AD59570-80D1-49A4-9648-7CC32FF28407}">
      <dgm:prSet/>
      <dgm:spPr/>
      <dgm:t>
        <a:bodyPr/>
        <a:lstStyle/>
        <a:p>
          <a:endParaRPr lang="de-DE"/>
        </a:p>
      </dgm:t>
    </dgm:pt>
    <dgm:pt modelId="{8C943970-6BC5-4A05-9CAC-58C31CC50861}" type="sibTrans" cxnId="{7AD59570-80D1-49A4-9648-7CC32FF28407}">
      <dgm:prSet/>
      <dgm:spPr/>
      <dgm:t>
        <a:bodyPr/>
        <a:lstStyle/>
        <a:p>
          <a:endParaRPr lang="de-DE"/>
        </a:p>
      </dgm:t>
    </dgm:pt>
    <dgm:pt modelId="{C91939D3-EB57-4F37-9F78-8BD98494FB26}">
      <dgm:prSet/>
      <dgm:spPr/>
      <dgm:t>
        <a:bodyPr/>
        <a:lstStyle/>
        <a:p>
          <a:r>
            <a:rPr lang="de-DE" dirty="0" smtClean="0"/>
            <a:t>amtsärztliches Gutachten</a:t>
          </a:r>
          <a:endParaRPr lang="de-DE" dirty="0"/>
        </a:p>
      </dgm:t>
    </dgm:pt>
    <dgm:pt modelId="{E7C2560A-D1CF-43BE-BC8C-BB25190B77E8}" type="parTrans" cxnId="{6DD73720-A73F-455C-AAA2-FAB3728F6266}">
      <dgm:prSet/>
      <dgm:spPr/>
      <dgm:t>
        <a:bodyPr/>
        <a:lstStyle/>
        <a:p>
          <a:endParaRPr lang="de-DE"/>
        </a:p>
      </dgm:t>
    </dgm:pt>
    <dgm:pt modelId="{7480CF9D-7125-475E-B085-3B3DFAB17632}" type="sibTrans" cxnId="{6DD73720-A73F-455C-AAA2-FAB3728F6266}">
      <dgm:prSet/>
      <dgm:spPr/>
      <dgm:t>
        <a:bodyPr/>
        <a:lstStyle/>
        <a:p>
          <a:endParaRPr lang="de-DE"/>
        </a:p>
      </dgm:t>
    </dgm:pt>
    <dgm:pt modelId="{D5301985-9ACB-4648-AF31-1D6D370069AD}">
      <dgm:prSet/>
      <dgm:spPr/>
      <dgm:t>
        <a:bodyPr/>
        <a:lstStyle/>
        <a:p>
          <a:r>
            <a:rPr lang="de-DE" dirty="0" smtClean="0"/>
            <a:t>Masernschutz</a:t>
          </a:r>
          <a:endParaRPr lang="de-DE" dirty="0"/>
        </a:p>
      </dgm:t>
    </dgm:pt>
    <dgm:pt modelId="{9E3DB6E9-0C47-4AE2-85DB-9ABFDE0D92CB}" type="parTrans" cxnId="{DDB0EDCC-4490-42EA-A6B7-7F69AB57243F}">
      <dgm:prSet/>
      <dgm:spPr/>
      <dgm:t>
        <a:bodyPr/>
        <a:lstStyle/>
        <a:p>
          <a:endParaRPr lang="de-DE"/>
        </a:p>
      </dgm:t>
    </dgm:pt>
    <dgm:pt modelId="{F4B67B90-2136-4942-B1D4-F185A17531CF}" type="sibTrans" cxnId="{DDB0EDCC-4490-42EA-A6B7-7F69AB57243F}">
      <dgm:prSet/>
      <dgm:spPr/>
      <dgm:t>
        <a:bodyPr/>
        <a:lstStyle/>
        <a:p>
          <a:endParaRPr lang="de-DE"/>
        </a:p>
      </dgm:t>
    </dgm:pt>
    <dgm:pt modelId="{59308815-F957-4A9D-AD0A-E49EFFEB3A1F}">
      <dgm:prSet/>
      <dgm:spPr/>
      <dgm:t>
        <a:bodyPr/>
        <a:lstStyle/>
        <a:p>
          <a:r>
            <a:rPr lang="de-DE" dirty="0" smtClean="0"/>
            <a:t>beglaubigte Kopie Erstes Staatsexamen</a:t>
          </a:r>
          <a:endParaRPr lang="de-DE" dirty="0"/>
        </a:p>
      </dgm:t>
    </dgm:pt>
    <dgm:pt modelId="{B5B59B9E-6B48-4FDB-AFBA-560C47030F6A}" type="parTrans" cxnId="{3099D463-27C2-441B-9DDB-927C28C59EEF}">
      <dgm:prSet/>
      <dgm:spPr/>
      <dgm:t>
        <a:bodyPr/>
        <a:lstStyle/>
        <a:p>
          <a:endParaRPr lang="de-DE"/>
        </a:p>
      </dgm:t>
    </dgm:pt>
    <dgm:pt modelId="{EA9A9626-5DA9-4ED6-954D-2EB3C1083F17}" type="sibTrans" cxnId="{3099D463-27C2-441B-9DDB-927C28C59EEF}">
      <dgm:prSet/>
      <dgm:spPr/>
      <dgm:t>
        <a:bodyPr/>
        <a:lstStyle/>
        <a:p>
          <a:endParaRPr lang="de-DE"/>
        </a:p>
      </dgm:t>
    </dgm:pt>
    <dgm:pt modelId="{C67F224D-E7C7-4F5E-AB29-BA90305F0168}">
      <dgm:prSet phldrT="[Text]"/>
      <dgm:spPr/>
      <dgm:t>
        <a:bodyPr/>
        <a:lstStyle/>
        <a:p>
          <a:r>
            <a:rPr lang="de-DE" dirty="0" smtClean="0"/>
            <a:t>ca. 4 - 5 Wochen nach Ende Bewerbungsfrist</a:t>
          </a:r>
          <a:endParaRPr lang="de-DE" dirty="0"/>
        </a:p>
      </dgm:t>
    </dgm:pt>
    <dgm:pt modelId="{02F92377-0D70-4E0B-866B-6FE2E744478B}" type="parTrans" cxnId="{D282EEA7-99C6-41D0-9E62-22E5C07B22AF}">
      <dgm:prSet/>
      <dgm:spPr/>
      <dgm:t>
        <a:bodyPr/>
        <a:lstStyle/>
        <a:p>
          <a:endParaRPr lang="de-DE"/>
        </a:p>
      </dgm:t>
    </dgm:pt>
    <dgm:pt modelId="{D3D5FD75-7F80-4594-8649-DBE793E2F173}" type="sibTrans" cxnId="{D282EEA7-99C6-41D0-9E62-22E5C07B22AF}">
      <dgm:prSet/>
      <dgm:spPr/>
      <dgm:t>
        <a:bodyPr/>
        <a:lstStyle/>
        <a:p>
          <a:endParaRPr lang="de-DE"/>
        </a:p>
      </dgm:t>
    </dgm:pt>
    <dgm:pt modelId="{032CF09E-E4EE-4F39-98A4-37886167B40A}">
      <dgm:prSet phldrT="[Text]"/>
      <dgm:spPr/>
      <dgm:t>
        <a:bodyPr/>
        <a:lstStyle/>
        <a:p>
          <a:r>
            <a:rPr lang="de-DE" dirty="0" smtClean="0"/>
            <a:t>Enthält Infos zum Dienstantritt und Nachreichfrist sowie weitere Informationen</a:t>
          </a:r>
          <a:endParaRPr lang="de-DE" dirty="0"/>
        </a:p>
      </dgm:t>
    </dgm:pt>
    <dgm:pt modelId="{D9A9920C-8EBF-47AA-8A51-2383CA3CD57C}" type="parTrans" cxnId="{1A62497E-1564-4698-BB0F-713A4CF7EE67}">
      <dgm:prSet/>
      <dgm:spPr/>
      <dgm:t>
        <a:bodyPr/>
        <a:lstStyle/>
        <a:p>
          <a:endParaRPr lang="de-DE"/>
        </a:p>
      </dgm:t>
    </dgm:pt>
    <dgm:pt modelId="{575F73B6-49FC-4B6B-AF9B-E98EF4E4F855}" type="sibTrans" cxnId="{1A62497E-1564-4698-BB0F-713A4CF7EE67}">
      <dgm:prSet/>
      <dgm:spPr/>
      <dgm:t>
        <a:bodyPr/>
        <a:lstStyle/>
        <a:p>
          <a:endParaRPr lang="de-DE"/>
        </a:p>
      </dgm:t>
    </dgm:pt>
    <dgm:pt modelId="{F932EC8B-7219-4F7A-B7AE-2B873034736A}">
      <dgm:prSet phldrT="[Text]"/>
      <dgm:spPr/>
      <dgm:t>
        <a:bodyPr/>
        <a:lstStyle/>
        <a:p>
          <a:r>
            <a:rPr lang="de-DE" dirty="0" smtClean="0"/>
            <a:t>eventuell Seminarschule</a:t>
          </a:r>
          <a:endParaRPr lang="de-DE" dirty="0"/>
        </a:p>
      </dgm:t>
    </dgm:pt>
    <dgm:pt modelId="{02FCC78D-C386-4539-8F38-3C11DA711536}" type="parTrans" cxnId="{2F940210-0D61-4697-84F1-7C0F44201E78}">
      <dgm:prSet/>
      <dgm:spPr/>
      <dgm:t>
        <a:bodyPr/>
        <a:lstStyle/>
        <a:p>
          <a:endParaRPr lang="de-DE"/>
        </a:p>
      </dgm:t>
    </dgm:pt>
    <dgm:pt modelId="{F8E168A0-5B07-4413-B26F-1A0D549AA953}" type="sibTrans" cxnId="{2F940210-0D61-4697-84F1-7C0F44201E78}">
      <dgm:prSet/>
      <dgm:spPr/>
      <dgm:t>
        <a:bodyPr/>
        <a:lstStyle/>
        <a:p>
          <a:endParaRPr lang="de-DE"/>
        </a:p>
      </dgm:t>
    </dgm:pt>
    <dgm:pt modelId="{3AB91A0A-A7CA-41C3-92C6-F7738A040ABD}">
      <dgm:prSet phldrT="[Text]"/>
      <dgm:spPr/>
      <dgm:t>
        <a:bodyPr/>
        <a:lstStyle/>
        <a:p>
          <a:r>
            <a:rPr lang="de-DE" dirty="0" smtClean="0"/>
            <a:t>Besoldungsunterlagen</a:t>
          </a:r>
          <a:endParaRPr lang="de-DE" dirty="0"/>
        </a:p>
      </dgm:t>
    </dgm:pt>
    <dgm:pt modelId="{DE897B7A-55D5-4FFA-ADA3-7202B6EF5E85}" type="parTrans" cxnId="{83C82ACD-1206-44D4-86FB-DBDFBC72A98D}">
      <dgm:prSet/>
      <dgm:spPr/>
      <dgm:t>
        <a:bodyPr/>
        <a:lstStyle/>
        <a:p>
          <a:endParaRPr lang="de-DE"/>
        </a:p>
      </dgm:t>
    </dgm:pt>
    <dgm:pt modelId="{6751B76D-ACDE-46F5-A9A5-18DF03481E06}" type="sibTrans" cxnId="{83C82ACD-1206-44D4-86FB-DBDFBC72A98D}">
      <dgm:prSet/>
      <dgm:spPr/>
      <dgm:t>
        <a:bodyPr/>
        <a:lstStyle/>
        <a:p>
          <a:endParaRPr lang="de-DE"/>
        </a:p>
      </dgm:t>
    </dgm:pt>
    <dgm:pt modelId="{CCA07935-5BFB-40EC-A05B-0150AF0838E3}">
      <dgm:prSet phldrT="[Text]"/>
      <dgm:spPr/>
      <dgm:t>
        <a:bodyPr/>
        <a:lstStyle/>
        <a:p>
          <a:r>
            <a:rPr lang="de-DE" dirty="0" smtClean="0"/>
            <a:t>10 Arbeitstage Zeit, Schulzuweisung anzunehmen</a:t>
          </a:r>
          <a:endParaRPr lang="de-DE" dirty="0"/>
        </a:p>
      </dgm:t>
    </dgm:pt>
    <dgm:pt modelId="{F52F910C-46A3-4F26-8D9D-EB02A269B1FF}" type="parTrans" cxnId="{2CEF091C-2730-4771-AB3A-FEF4E26E22AC}">
      <dgm:prSet/>
      <dgm:spPr/>
      <dgm:t>
        <a:bodyPr/>
        <a:lstStyle/>
        <a:p>
          <a:endParaRPr lang="de-DE"/>
        </a:p>
      </dgm:t>
    </dgm:pt>
    <dgm:pt modelId="{F1E95A60-E953-4AB5-92DC-63B0DCD0E7EA}" type="sibTrans" cxnId="{2CEF091C-2730-4771-AB3A-FEF4E26E22AC}">
      <dgm:prSet/>
      <dgm:spPr/>
      <dgm:t>
        <a:bodyPr/>
        <a:lstStyle/>
        <a:p>
          <a:endParaRPr lang="de-DE"/>
        </a:p>
      </dgm:t>
    </dgm:pt>
    <dgm:pt modelId="{269A3D9B-B128-4711-BA54-88EB250E018E}">
      <dgm:prSet phldrT="[Text]"/>
      <dgm:spPr/>
      <dgm:t>
        <a:bodyPr/>
        <a:lstStyle/>
        <a:p>
          <a:r>
            <a:rPr lang="de-DE" dirty="0" smtClean="0"/>
            <a:t>weitere Erklärungen</a:t>
          </a:r>
          <a:endParaRPr lang="de-DE" dirty="0"/>
        </a:p>
      </dgm:t>
    </dgm:pt>
    <dgm:pt modelId="{26CB9C79-4706-4F01-9D98-8FF7365F4360}" type="parTrans" cxnId="{2A39FA0A-B10E-44D6-9315-B96323F8B8BF}">
      <dgm:prSet/>
      <dgm:spPr/>
      <dgm:t>
        <a:bodyPr/>
        <a:lstStyle/>
        <a:p>
          <a:endParaRPr lang="de-DE"/>
        </a:p>
      </dgm:t>
    </dgm:pt>
    <dgm:pt modelId="{8C669571-5404-44E4-BB48-1871855DACAD}" type="sibTrans" cxnId="{2A39FA0A-B10E-44D6-9315-B96323F8B8BF}">
      <dgm:prSet/>
      <dgm:spPr/>
      <dgm:t>
        <a:bodyPr/>
        <a:lstStyle/>
        <a:p>
          <a:endParaRPr lang="de-DE"/>
        </a:p>
      </dgm:t>
    </dgm:pt>
    <dgm:pt modelId="{9854B94C-830B-435F-8800-72DE9C6B302D}" type="pres">
      <dgm:prSet presAssocID="{DF895FD9-D806-481D-8DB7-C92F367E73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12785AC-3EC4-41F0-8BD3-03DA24E4A4EE}" type="pres">
      <dgm:prSet presAssocID="{99A709DA-EAA2-4CFC-83DE-A56C93FC6C88}" presName="composite" presStyleCnt="0"/>
      <dgm:spPr/>
      <dgm:t>
        <a:bodyPr/>
        <a:lstStyle/>
        <a:p>
          <a:endParaRPr lang="de-DE"/>
        </a:p>
      </dgm:t>
    </dgm:pt>
    <dgm:pt modelId="{90969775-2A42-4CA9-91C7-87F3A89EC05A}" type="pres">
      <dgm:prSet presAssocID="{99A709DA-EAA2-4CFC-83DE-A56C93FC6C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F891B6-6267-4E39-87B7-58C1AB8F2A3A}" type="pres">
      <dgm:prSet presAssocID="{99A709DA-EAA2-4CFC-83DE-A56C93FC6C8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5989F3-7D17-4F58-B5E3-0AA8C73E42F7}" type="pres">
      <dgm:prSet presAssocID="{85FBBC6B-36BB-4F44-B1DE-99C83451ADA2}" presName="space" presStyleCnt="0"/>
      <dgm:spPr/>
      <dgm:t>
        <a:bodyPr/>
        <a:lstStyle/>
        <a:p>
          <a:endParaRPr lang="de-DE"/>
        </a:p>
      </dgm:t>
    </dgm:pt>
    <dgm:pt modelId="{5021215F-8319-496F-827F-FACE23C77C1F}" type="pres">
      <dgm:prSet presAssocID="{708152A1-E16A-4240-8852-372A71276090}" presName="composite" presStyleCnt="0"/>
      <dgm:spPr/>
      <dgm:t>
        <a:bodyPr/>
        <a:lstStyle/>
        <a:p>
          <a:endParaRPr lang="de-DE"/>
        </a:p>
      </dgm:t>
    </dgm:pt>
    <dgm:pt modelId="{61C71D6C-2D5E-417D-97DF-950D317A439B}" type="pres">
      <dgm:prSet presAssocID="{708152A1-E16A-4240-8852-372A7127609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A15A12-3D8C-498C-B774-52763E4DF01B}" type="pres">
      <dgm:prSet presAssocID="{708152A1-E16A-4240-8852-372A7127609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3C82ACD-1206-44D4-86FB-DBDFBC72A98D}" srcId="{708152A1-E16A-4240-8852-372A71276090}" destId="{3AB91A0A-A7CA-41C3-92C6-F7738A040ABD}" srcOrd="6" destOrd="0" parTransId="{DE897B7A-55D5-4FFA-ADA3-7202B6EF5E85}" sibTransId="{6751B76D-ACDE-46F5-A9A5-18DF03481E06}"/>
    <dgm:cxn modelId="{2A39FA0A-B10E-44D6-9315-B96323F8B8BF}" srcId="{708152A1-E16A-4240-8852-372A71276090}" destId="{269A3D9B-B128-4711-BA54-88EB250E018E}" srcOrd="4" destOrd="0" parTransId="{26CB9C79-4706-4F01-9D98-8FF7365F4360}" sibTransId="{8C669571-5404-44E4-BB48-1871855DACAD}"/>
    <dgm:cxn modelId="{666174EC-EAF8-427B-A380-6D03ADB3CD38}" srcId="{DF895FD9-D806-481D-8DB7-C92F367E73B9}" destId="{99A709DA-EAA2-4CFC-83DE-A56C93FC6C88}" srcOrd="0" destOrd="0" parTransId="{AE4574BD-0D00-4C23-8D1E-CAA9B935396D}" sibTransId="{85FBBC6B-36BB-4F44-B1DE-99C83451ADA2}"/>
    <dgm:cxn modelId="{6F0206FD-DFC0-4503-9E76-F080F8551388}" type="presOf" srcId="{269A3D9B-B128-4711-BA54-88EB250E018E}" destId="{16A15A12-3D8C-498C-B774-52763E4DF01B}" srcOrd="0" destOrd="4" presId="urn:microsoft.com/office/officeart/2005/8/layout/hList1"/>
    <dgm:cxn modelId="{70AB1481-5BF2-4D69-8E5A-E6C16647A044}" type="presOf" srcId="{F932EC8B-7219-4F7A-B7AE-2B873034736A}" destId="{16A15A12-3D8C-498C-B774-52763E4DF01B}" srcOrd="0" destOrd="2" presId="urn:microsoft.com/office/officeart/2005/8/layout/hList1"/>
    <dgm:cxn modelId="{F6FF548A-873D-404F-9B56-4557B07B6A23}" type="presOf" srcId="{CCA07935-5BFB-40EC-A05B-0150AF0838E3}" destId="{16A15A12-3D8C-498C-B774-52763E4DF01B}" srcOrd="0" destOrd="5" presId="urn:microsoft.com/office/officeart/2005/8/layout/hList1"/>
    <dgm:cxn modelId="{D50CB533-5975-490D-BCB0-E37B2355147D}" srcId="{99A709DA-EAA2-4CFC-83DE-A56C93FC6C88}" destId="{4D12BE83-79BC-4A36-86D5-803BC86EECDA}" srcOrd="2" destOrd="0" parTransId="{AA742473-7297-490B-A927-5E4EE7D4767A}" sibTransId="{350C7841-145F-4647-854B-2F6F28CB6770}"/>
    <dgm:cxn modelId="{2CEF091C-2730-4771-AB3A-FEF4E26E22AC}" srcId="{708152A1-E16A-4240-8852-372A71276090}" destId="{CCA07935-5BFB-40EC-A05B-0150AF0838E3}" srcOrd="5" destOrd="0" parTransId="{F52F910C-46A3-4F26-8D9D-EB02A269B1FF}" sibTransId="{F1E95A60-E953-4AB5-92DC-63B0DCD0E7EA}"/>
    <dgm:cxn modelId="{2F940210-0D61-4697-84F1-7C0F44201E78}" srcId="{708152A1-E16A-4240-8852-372A71276090}" destId="{F932EC8B-7219-4F7A-B7AE-2B873034736A}" srcOrd="2" destOrd="0" parTransId="{02FCC78D-C386-4539-8F38-3C11DA711536}" sibTransId="{F8E168A0-5B07-4413-B26F-1A0D549AA953}"/>
    <dgm:cxn modelId="{CAB74709-A2B8-4988-9221-FF0D41B912F7}" type="presOf" srcId="{032CF09E-E4EE-4F39-98A4-37886167B40A}" destId="{CBF891B6-6267-4E39-87B7-58C1AB8F2A3A}" srcOrd="0" destOrd="1" presId="urn:microsoft.com/office/officeart/2005/8/layout/hList1"/>
    <dgm:cxn modelId="{2484C685-8524-4D94-BD8B-A8AC9D9EC1B9}" type="presOf" srcId="{DF895FD9-D806-481D-8DB7-C92F367E73B9}" destId="{9854B94C-830B-435F-8800-72DE9C6B302D}" srcOrd="0" destOrd="0" presId="urn:microsoft.com/office/officeart/2005/8/layout/hList1"/>
    <dgm:cxn modelId="{BF395C03-317D-413F-AB8C-8D9785A0F377}" type="presOf" srcId="{B22F94D5-5449-4FF8-A440-079276867FFC}" destId="{16A15A12-3D8C-498C-B774-52763E4DF01B}" srcOrd="0" destOrd="3" presId="urn:microsoft.com/office/officeart/2005/8/layout/hList1"/>
    <dgm:cxn modelId="{C4052999-F5EF-4326-A255-03CF1771C926}" type="presOf" srcId="{99A709DA-EAA2-4CFC-83DE-A56C93FC6C88}" destId="{90969775-2A42-4CA9-91C7-87F3A89EC05A}" srcOrd="0" destOrd="0" presId="urn:microsoft.com/office/officeart/2005/8/layout/hList1"/>
    <dgm:cxn modelId="{D865A1AA-1EEE-44D4-9660-BCB7401DA055}" type="presOf" srcId="{C91939D3-EB57-4F37-9F78-8BD98494FB26}" destId="{CBF891B6-6267-4E39-87B7-58C1AB8F2A3A}" srcOrd="0" destOrd="3" presId="urn:microsoft.com/office/officeart/2005/8/layout/hList1"/>
    <dgm:cxn modelId="{57648A2A-2E99-4891-B4CF-632724CBF550}" type="presOf" srcId="{3AB91A0A-A7CA-41C3-92C6-F7738A040ABD}" destId="{16A15A12-3D8C-498C-B774-52763E4DF01B}" srcOrd="0" destOrd="6" presId="urn:microsoft.com/office/officeart/2005/8/layout/hList1"/>
    <dgm:cxn modelId="{DC64C7C4-C133-43C6-B209-2FE3253647C7}" type="presOf" srcId="{C67F224D-E7C7-4F5E-AB29-BA90305F0168}" destId="{CBF891B6-6267-4E39-87B7-58C1AB8F2A3A}" srcOrd="0" destOrd="0" presId="urn:microsoft.com/office/officeart/2005/8/layout/hList1"/>
    <dgm:cxn modelId="{39F56A94-39FB-4A01-8BB5-DD615AB40D74}" srcId="{DF895FD9-D806-481D-8DB7-C92F367E73B9}" destId="{708152A1-E16A-4240-8852-372A71276090}" srcOrd="1" destOrd="0" parTransId="{F92D681F-7D4F-4F5C-B363-921589FF803A}" sibTransId="{3975957F-E0FD-45B7-8A38-9513AA00009B}"/>
    <dgm:cxn modelId="{3E01657A-36BB-41EC-9836-AE98C16640CD}" type="presOf" srcId="{E0E3EA2D-BB69-4A90-B789-3FD196C2DA4B}" destId="{16A15A12-3D8C-498C-B774-52763E4DF01B}" srcOrd="0" destOrd="0" presId="urn:microsoft.com/office/officeart/2005/8/layout/hList1"/>
    <dgm:cxn modelId="{3099D463-27C2-441B-9DDB-927C28C59EEF}" srcId="{99A709DA-EAA2-4CFC-83DE-A56C93FC6C88}" destId="{59308815-F957-4A9D-AD0A-E49EFFEB3A1F}" srcOrd="5" destOrd="0" parTransId="{B5B59B9E-6B48-4FDB-AFBA-560C47030F6A}" sibTransId="{EA9A9626-5DA9-4ED6-954D-2EB3C1083F17}"/>
    <dgm:cxn modelId="{8513E6EA-7AF1-4FBF-A2F4-C5A59E967336}" type="presOf" srcId="{F1DDF337-240D-4344-BC3D-21B22CE67B6D}" destId="{16A15A12-3D8C-498C-B774-52763E4DF01B}" srcOrd="0" destOrd="1" presId="urn:microsoft.com/office/officeart/2005/8/layout/hList1"/>
    <dgm:cxn modelId="{6CF40F51-8802-4401-A310-8AD9CFC02312}" type="presOf" srcId="{D5301985-9ACB-4648-AF31-1D6D370069AD}" destId="{CBF891B6-6267-4E39-87B7-58C1AB8F2A3A}" srcOrd="0" destOrd="4" presId="urn:microsoft.com/office/officeart/2005/8/layout/hList1"/>
    <dgm:cxn modelId="{C96E8404-7BF9-492F-82AE-AF204A11AC4E}" type="presOf" srcId="{4D12BE83-79BC-4A36-86D5-803BC86EECDA}" destId="{CBF891B6-6267-4E39-87B7-58C1AB8F2A3A}" srcOrd="0" destOrd="2" presId="urn:microsoft.com/office/officeart/2005/8/layout/hList1"/>
    <dgm:cxn modelId="{7AD59570-80D1-49A4-9648-7CC32FF28407}" srcId="{708152A1-E16A-4240-8852-372A71276090}" destId="{B22F94D5-5449-4FF8-A440-079276867FFC}" srcOrd="3" destOrd="0" parTransId="{7D2C75E8-8782-4E4E-B000-8B488B85820B}" sibTransId="{8C943970-6BC5-4A05-9CAC-58C31CC50861}"/>
    <dgm:cxn modelId="{1A62497E-1564-4698-BB0F-713A4CF7EE67}" srcId="{99A709DA-EAA2-4CFC-83DE-A56C93FC6C88}" destId="{032CF09E-E4EE-4F39-98A4-37886167B40A}" srcOrd="1" destOrd="0" parTransId="{D9A9920C-8EBF-47AA-8A51-2383CA3CD57C}" sibTransId="{575F73B6-49FC-4B6B-AF9B-E98EF4E4F855}"/>
    <dgm:cxn modelId="{C5E065E5-626E-44A1-91EB-9580EDAF9CFB}" type="presOf" srcId="{59308815-F957-4A9D-AD0A-E49EFFEB3A1F}" destId="{CBF891B6-6267-4E39-87B7-58C1AB8F2A3A}" srcOrd="0" destOrd="5" presId="urn:microsoft.com/office/officeart/2005/8/layout/hList1"/>
    <dgm:cxn modelId="{D282EEA7-99C6-41D0-9E62-22E5C07B22AF}" srcId="{99A709DA-EAA2-4CFC-83DE-A56C93FC6C88}" destId="{C67F224D-E7C7-4F5E-AB29-BA90305F0168}" srcOrd="0" destOrd="0" parTransId="{02F92377-0D70-4E0B-866B-6FE2E744478B}" sibTransId="{D3D5FD75-7F80-4594-8649-DBE793E2F173}"/>
    <dgm:cxn modelId="{76667FB7-7384-4873-BA36-9970EBC6FF32}" srcId="{708152A1-E16A-4240-8852-372A71276090}" destId="{F1DDF337-240D-4344-BC3D-21B22CE67B6D}" srcOrd="1" destOrd="0" parTransId="{6B81CFAC-CBD3-4565-8E40-303D72EAC6DA}" sibTransId="{D9B462F1-3C03-41EE-8DD7-D88660A34598}"/>
    <dgm:cxn modelId="{6DD73720-A73F-455C-AAA2-FAB3728F6266}" srcId="{99A709DA-EAA2-4CFC-83DE-A56C93FC6C88}" destId="{C91939D3-EB57-4F37-9F78-8BD98494FB26}" srcOrd="3" destOrd="0" parTransId="{E7C2560A-D1CF-43BE-BC8C-BB25190B77E8}" sibTransId="{7480CF9D-7125-475E-B085-3B3DFAB17632}"/>
    <dgm:cxn modelId="{B91E2BC4-E166-40CF-8227-F57DA098F8DA}" srcId="{708152A1-E16A-4240-8852-372A71276090}" destId="{E0E3EA2D-BB69-4A90-B789-3FD196C2DA4B}" srcOrd="0" destOrd="0" parTransId="{929E6B94-BF16-4691-9FD9-ED094D058950}" sibTransId="{82C790EC-B316-4C77-9AD3-1C20C999D31E}"/>
    <dgm:cxn modelId="{2DC03B35-6FA3-4897-9778-8F6A14A0B5C1}" type="presOf" srcId="{708152A1-E16A-4240-8852-372A71276090}" destId="{61C71D6C-2D5E-417D-97DF-950D317A439B}" srcOrd="0" destOrd="0" presId="urn:microsoft.com/office/officeart/2005/8/layout/hList1"/>
    <dgm:cxn modelId="{DDB0EDCC-4490-42EA-A6B7-7F69AB57243F}" srcId="{99A709DA-EAA2-4CFC-83DE-A56C93FC6C88}" destId="{D5301985-9ACB-4648-AF31-1D6D370069AD}" srcOrd="4" destOrd="0" parTransId="{9E3DB6E9-0C47-4AE2-85DB-9ABFDE0D92CB}" sibTransId="{F4B67B90-2136-4942-B1D4-F185A17531CF}"/>
    <dgm:cxn modelId="{0BFFEFD7-487B-48F3-A228-35F00AACDD72}" type="presParOf" srcId="{9854B94C-830B-435F-8800-72DE9C6B302D}" destId="{712785AC-3EC4-41F0-8BD3-03DA24E4A4EE}" srcOrd="0" destOrd="0" presId="urn:microsoft.com/office/officeart/2005/8/layout/hList1"/>
    <dgm:cxn modelId="{0A79CD5D-8449-485D-831E-1AB58FE56E65}" type="presParOf" srcId="{712785AC-3EC4-41F0-8BD3-03DA24E4A4EE}" destId="{90969775-2A42-4CA9-91C7-87F3A89EC05A}" srcOrd="0" destOrd="0" presId="urn:microsoft.com/office/officeart/2005/8/layout/hList1"/>
    <dgm:cxn modelId="{D877141B-C6AC-4A41-A3B8-5C967194B9F7}" type="presParOf" srcId="{712785AC-3EC4-41F0-8BD3-03DA24E4A4EE}" destId="{CBF891B6-6267-4E39-87B7-58C1AB8F2A3A}" srcOrd="1" destOrd="0" presId="urn:microsoft.com/office/officeart/2005/8/layout/hList1"/>
    <dgm:cxn modelId="{1E323EF9-C400-4B7B-AFE1-1FCB8DC92D5C}" type="presParOf" srcId="{9854B94C-830B-435F-8800-72DE9C6B302D}" destId="{C45989F3-7D17-4F58-B5E3-0AA8C73E42F7}" srcOrd="1" destOrd="0" presId="urn:microsoft.com/office/officeart/2005/8/layout/hList1"/>
    <dgm:cxn modelId="{8084B9C0-9F5A-4515-8B1F-B9AC9C3CAAE3}" type="presParOf" srcId="{9854B94C-830B-435F-8800-72DE9C6B302D}" destId="{5021215F-8319-496F-827F-FACE23C77C1F}" srcOrd="2" destOrd="0" presId="urn:microsoft.com/office/officeart/2005/8/layout/hList1"/>
    <dgm:cxn modelId="{D0753DE6-CD72-402E-801F-33614BE0EAB3}" type="presParOf" srcId="{5021215F-8319-496F-827F-FACE23C77C1F}" destId="{61C71D6C-2D5E-417D-97DF-950D317A439B}" srcOrd="0" destOrd="0" presId="urn:microsoft.com/office/officeart/2005/8/layout/hList1"/>
    <dgm:cxn modelId="{1A5E3F2E-4333-416F-ACCF-461388166020}" type="presParOf" srcId="{5021215F-8319-496F-827F-FACE23C77C1F}" destId="{16A15A12-3D8C-498C-B774-52763E4DF0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F895FD9-D806-481D-8DB7-C92F367E73B9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708152A1-E16A-4240-8852-372A71276090}">
      <dgm:prSet phldrT="[Text]"/>
      <dgm:spPr/>
      <dgm:t>
        <a:bodyPr/>
        <a:lstStyle/>
        <a:p>
          <a:r>
            <a:rPr lang="de-DE" b="1" dirty="0" smtClean="0"/>
            <a:t>Zulassungsbescheid plus Schulzuweisung</a:t>
          </a:r>
          <a:endParaRPr lang="de-DE" b="1" dirty="0"/>
        </a:p>
      </dgm:t>
    </dgm:pt>
    <dgm:pt modelId="{F92D681F-7D4F-4F5C-B363-921589FF803A}" type="parTrans" cxnId="{39F56A94-39FB-4A01-8BB5-DD615AB40D74}">
      <dgm:prSet/>
      <dgm:spPr/>
      <dgm:t>
        <a:bodyPr/>
        <a:lstStyle/>
        <a:p>
          <a:endParaRPr lang="de-DE"/>
        </a:p>
      </dgm:t>
    </dgm:pt>
    <dgm:pt modelId="{3975957F-E0FD-45B7-8A38-9513AA00009B}" type="sibTrans" cxnId="{39F56A94-39FB-4A01-8BB5-DD615AB40D74}">
      <dgm:prSet/>
      <dgm:spPr/>
      <dgm:t>
        <a:bodyPr/>
        <a:lstStyle/>
        <a:p>
          <a:endParaRPr lang="de-DE"/>
        </a:p>
      </dgm:t>
    </dgm:pt>
    <dgm:pt modelId="{E0E3EA2D-BB69-4A90-B789-3FD196C2DA4B}">
      <dgm:prSet phldrT="[Text]"/>
      <dgm:spPr/>
      <dgm:t>
        <a:bodyPr/>
        <a:lstStyle/>
        <a:p>
          <a:r>
            <a:rPr lang="de-DE" dirty="0" smtClean="0"/>
            <a:t>ca. 4-5 Wochen nach Ende der Bewerbungsfrist</a:t>
          </a:r>
          <a:endParaRPr lang="de-DE" dirty="0"/>
        </a:p>
      </dgm:t>
    </dgm:pt>
    <dgm:pt modelId="{929E6B94-BF16-4691-9FD9-ED094D058950}" type="parTrans" cxnId="{B91E2BC4-E166-40CF-8227-F57DA098F8DA}">
      <dgm:prSet/>
      <dgm:spPr/>
      <dgm:t>
        <a:bodyPr/>
        <a:lstStyle/>
        <a:p>
          <a:endParaRPr lang="de-DE"/>
        </a:p>
      </dgm:t>
    </dgm:pt>
    <dgm:pt modelId="{82C790EC-B316-4C77-9AD3-1C20C999D31E}" type="sibTrans" cxnId="{B91E2BC4-E166-40CF-8227-F57DA098F8DA}">
      <dgm:prSet/>
      <dgm:spPr/>
      <dgm:t>
        <a:bodyPr/>
        <a:lstStyle/>
        <a:p>
          <a:endParaRPr lang="de-DE"/>
        </a:p>
      </dgm:t>
    </dgm:pt>
    <dgm:pt modelId="{F1DDF337-240D-4344-BC3D-21B22CE67B6D}">
      <dgm:prSet phldrT="[Text]"/>
      <dgm:spPr/>
      <dgm:t>
        <a:bodyPr/>
        <a:lstStyle/>
        <a:p>
          <a:r>
            <a:rPr lang="de-DE" dirty="0" smtClean="0"/>
            <a:t>Ausbildungsschule wird genannt</a:t>
          </a:r>
          <a:endParaRPr lang="de-DE" dirty="0"/>
        </a:p>
      </dgm:t>
    </dgm:pt>
    <dgm:pt modelId="{6B81CFAC-CBD3-4565-8E40-303D72EAC6DA}" type="parTrans" cxnId="{76667FB7-7384-4873-BA36-9970EBC6FF32}">
      <dgm:prSet/>
      <dgm:spPr/>
      <dgm:t>
        <a:bodyPr/>
        <a:lstStyle/>
        <a:p>
          <a:endParaRPr lang="de-DE"/>
        </a:p>
      </dgm:t>
    </dgm:pt>
    <dgm:pt modelId="{D9B462F1-3C03-41EE-8DD7-D88660A34598}" type="sibTrans" cxnId="{76667FB7-7384-4873-BA36-9970EBC6FF32}">
      <dgm:prSet/>
      <dgm:spPr/>
      <dgm:t>
        <a:bodyPr/>
        <a:lstStyle/>
        <a:p>
          <a:endParaRPr lang="de-DE"/>
        </a:p>
      </dgm:t>
    </dgm:pt>
    <dgm:pt modelId="{B22F94D5-5449-4FF8-A440-079276867FFC}">
      <dgm:prSet phldrT="[Text]"/>
      <dgm:spPr/>
      <dgm:t>
        <a:bodyPr/>
        <a:lstStyle/>
        <a:p>
          <a:r>
            <a:rPr lang="de-DE" dirty="0" smtClean="0"/>
            <a:t>Annahmeerklärung für die Schulzuweisung</a:t>
          </a:r>
          <a:endParaRPr lang="de-DE" dirty="0"/>
        </a:p>
      </dgm:t>
    </dgm:pt>
    <dgm:pt modelId="{7D2C75E8-8782-4E4E-B000-8B488B85820B}" type="parTrans" cxnId="{7AD59570-80D1-49A4-9648-7CC32FF28407}">
      <dgm:prSet/>
      <dgm:spPr/>
      <dgm:t>
        <a:bodyPr/>
        <a:lstStyle/>
        <a:p>
          <a:endParaRPr lang="de-DE"/>
        </a:p>
      </dgm:t>
    </dgm:pt>
    <dgm:pt modelId="{8C943970-6BC5-4A05-9CAC-58C31CC50861}" type="sibTrans" cxnId="{7AD59570-80D1-49A4-9648-7CC32FF28407}">
      <dgm:prSet/>
      <dgm:spPr/>
      <dgm:t>
        <a:bodyPr/>
        <a:lstStyle/>
        <a:p>
          <a:endParaRPr lang="de-DE"/>
        </a:p>
      </dgm:t>
    </dgm:pt>
    <dgm:pt modelId="{F932EC8B-7219-4F7A-B7AE-2B873034736A}">
      <dgm:prSet phldrT="[Text]"/>
      <dgm:spPr/>
      <dgm:t>
        <a:bodyPr/>
        <a:lstStyle/>
        <a:p>
          <a:r>
            <a:rPr lang="de-DE" dirty="0" smtClean="0"/>
            <a:t>Seminarschule wird erst später mitgeteilt</a:t>
          </a:r>
          <a:endParaRPr lang="de-DE" dirty="0"/>
        </a:p>
      </dgm:t>
    </dgm:pt>
    <dgm:pt modelId="{02FCC78D-C386-4539-8F38-3C11DA711536}" type="parTrans" cxnId="{2F940210-0D61-4697-84F1-7C0F44201E78}">
      <dgm:prSet/>
      <dgm:spPr/>
      <dgm:t>
        <a:bodyPr/>
        <a:lstStyle/>
        <a:p>
          <a:endParaRPr lang="de-DE"/>
        </a:p>
      </dgm:t>
    </dgm:pt>
    <dgm:pt modelId="{F8E168A0-5B07-4413-B26F-1A0D549AA953}" type="sibTrans" cxnId="{2F940210-0D61-4697-84F1-7C0F44201E78}">
      <dgm:prSet/>
      <dgm:spPr/>
      <dgm:t>
        <a:bodyPr/>
        <a:lstStyle/>
        <a:p>
          <a:endParaRPr lang="de-DE"/>
        </a:p>
      </dgm:t>
    </dgm:pt>
    <dgm:pt modelId="{C94900DC-85D0-4AE2-ABCD-9668FF01A317}">
      <dgm:prSet phldrT="[Text]"/>
      <dgm:spPr/>
      <dgm:t>
        <a:bodyPr/>
        <a:lstStyle/>
        <a:p>
          <a:r>
            <a:rPr lang="de-DE" dirty="0" smtClean="0"/>
            <a:t>weitere Erklärungen</a:t>
          </a:r>
          <a:endParaRPr lang="de-DE" dirty="0"/>
        </a:p>
      </dgm:t>
    </dgm:pt>
    <dgm:pt modelId="{885ABE64-0804-406C-9ADD-8DE0A6A7444E}" type="parTrans" cxnId="{A2CA5DDC-DDC0-4DB5-8C39-D130E53CDBD4}">
      <dgm:prSet/>
      <dgm:spPr/>
      <dgm:t>
        <a:bodyPr/>
        <a:lstStyle/>
        <a:p>
          <a:endParaRPr lang="de-DE"/>
        </a:p>
      </dgm:t>
    </dgm:pt>
    <dgm:pt modelId="{ACB048BB-5FFE-4ED0-93A6-9581BFEF333E}" type="sibTrans" cxnId="{A2CA5DDC-DDC0-4DB5-8C39-D130E53CDBD4}">
      <dgm:prSet/>
      <dgm:spPr/>
      <dgm:t>
        <a:bodyPr/>
        <a:lstStyle/>
        <a:p>
          <a:endParaRPr lang="de-DE"/>
        </a:p>
      </dgm:t>
    </dgm:pt>
    <dgm:pt modelId="{D424590D-ABCF-4341-8A67-FDFFACD43CB7}">
      <dgm:prSet phldrT="[Text]"/>
      <dgm:spPr/>
      <dgm:t>
        <a:bodyPr/>
        <a:lstStyle/>
        <a:p>
          <a:r>
            <a:rPr lang="de-DE" dirty="0" smtClean="0"/>
            <a:t>Schulzuweisung wird mit Zulassungsbescheid geschickt</a:t>
          </a:r>
          <a:endParaRPr lang="de-DE" dirty="0"/>
        </a:p>
      </dgm:t>
    </dgm:pt>
    <dgm:pt modelId="{635AC9C3-7F71-4D77-AED4-437A96988460}" type="parTrans" cxnId="{B614AE8B-9FDB-493E-9C63-87039E3E1039}">
      <dgm:prSet/>
      <dgm:spPr/>
      <dgm:t>
        <a:bodyPr/>
        <a:lstStyle/>
        <a:p>
          <a:endParaRPr lang="de-DE"/>
        </a:p>
      </dgm:t>
    </dgm:pt>
    <dgm:pt modelId="{819B7D40-C9F9-431E-8BB6-B8A89A807696}" type="sibTrans" cxnId="{B614AE8B-9FDB-493E-9C63-87039E3E1039}">
      <dgm:prSet/>
      <dgm:spPr/>
      <dgm:t>
        <a:bodyPr/>
        <a:lstStyle/>
        <a:p>
          <a:endParaRPr lang="de-DE"/>
        </a:p>
      </dgm:t>
    </dgm:pt>
    <dgm:pt modelId="{D444E24F-CE88-4459-B6A4-09E4CF0BCBE3}">
      <dgm:prSet phldrT="[Text]"/>
      <dgm:spPr/>
      <dgm:t>
        <a:bodyPr/>
        <a:lstStyle/>
        <a:p>
          <a:r>
            <a:rPr lang="de-DE" dirty="0" smtClean="0"/>
            <a:t>Besoldungsunterlagen</a:t>
          </a:r>
          <a:endParaRPr lang="de-DE" dirty="0"/>
        </a:p>
      </dgm:t>
    </dgm:pt>
    <dgm:pt modelId="{9AAB94BF-25B1-4035-9539-25ED324DCA87}" type="parTrans" cxnId="{1D8AA72D-563B-4D25-A7D3-4D3D04DB2FCD}">
      <dgm:prSet/>
      <dgm:spPr/>
      <dgm:t>
        <a:bodyPr/>
        <a:lstStyle/>
        <a:p>
          <a:endParaRPr lang="de-DE"/>
        </a:p>
      </dgm:t>
    </dgm:pt>
    <dgm:pt modelId="{C84297CC-4BEF-4C2F-9752-956735D5E68D}" type="sibTrans" cxnId="{1D8AA72D-563B-4D25-A7D3-4D3D04DB2FCD}">
      <dgm:prSet/>
      <dgm:spPr/>
      <dgm:t>
        <a:bodyPr/>
        <a:lstStyle/>
        <a:p>
          <a:endParaRPr lang="de-DE"/>
        </a:p>
      </dgm:t>
    </dgm:pt>
    <dgm:pt modelId="{A7C796FE-7A3E-4924-BF1F-7019DD59512A}">
      <dgm:prSet phldrT="[Text]"/>
      <dgm:spPr/>
      <dgm:t>
        <a:bodyPr/>
        <a:lstStyle/>
        <a:p>
          <a:r>
            <a:rPr lang="de-DE" dirty="0" smtClean="0"/>
            <a:t>10 Arbeitstage Zeit, Schulzuweisung anzunehmen</a:t>
          </a:r>
          <a:endParaRPr lang="de-DE" dirty="0"/>
        </a:p>
      </dgm:t>
    </dgm:pt>
    <dgm:pt modelId="{7E863D8B-1A40-4E4D-A983-61FE3F61B8AE}" type="parTrans" cxnId="{5D735B11-5F01-406B-97A5-2FD65ABDD587}">
      <dgm:prSet/>
      <dgm:spPr/>
      <dgm:t>
        <a:bodyPr/>
        <a:lstStyle/>
        <a:p>
          <a:endParaRPr lang="de-DE"/>
        </a:p>
      </dgm:t>
    </dgm:pt>
    <dgm:pt modelId="{67F47067-CBAE-467F-B8C5-10B0C4DE26E3}" type="sibTrans" cxnId="{5D735B11-5F01-406B-97A5-2FD65ABDD587}">
      <dgm:prSet/>
      <dgm:spPr/>
      <dgm:t>
        <a:bodyPr/>
        <a:lstStyle/>
        <a:p>
          <a:endParaRPr lang="de-DE"/>
        </a:p>
      </dgm:t>
    </dgm:pt>
    <dgm:pt modelId="{8318F7B5-09F8-48B7-A997-AEB67EF9676B}" type="pres">
      <dgm:prSet presAssocID="{DF895FD9-D806-481D-8DB7-C92F367E73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9F3CB30-1A87-4879-9881-3E61B5D22E28}" type="pres">
      <dgm:prSet presAssocID="{708152A1-E16A-4240-8852-372A71276090}" presName="parentLin" presStyleCnt="0"/>
      <dgm:spPr/>
      <dgm:t>
        <a:bodyPr/>
        <a:lstStyle/>
        <a:p>
          <a:endParaRPr lang="de-DE"/>
        </a:p>
      </dgm:t>
    </dgm:pt>
    <dgm:pt modelId="{3CCC6123-E68E-499E-B836-56AD00D7523A}" type="pres">
      <dgm:prSet presAssocID="{708152A1-E16A-4240-8852-372A71276090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DA8689AC-028F-4F8C-B71D-2E6EF349AC82}" type="pres">
      <dgm:prSet presAssocID="{708152A1-E16A-4240-8852-372A712760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E5C510-5186-4DBD-92E0-BF9455049204}" type="pres">
      <dgm:prSet presAssocID="{708152A1-E16A-4240-8852-372A71276090}" presName="negativeSpace" presStyleCnt="0"/>
      <dgm:spPr/>
      <dgm:t>
        <a:bodyPr/>
        <a:lstStyle/>
        <a:p>
          <a:endParaRPr lang="de-DE"/>
        </a:p>
      </dgm:t>
    </dgm:pt>
    <dgm:pt modelId="{8E8707A9-4B45-4CF3-BB29-EBD5C1C650A9}" type="pres">
      <dgm:prSet presAssocID="{708152A1-E16A-4240-8852-372A7127609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42EC199-E505-4F24-B5BE-648E139193CC}" type="presOf" srcId="{D444E24F-CE88-4459-B6A4-09E4CF0BCBE3}" destId="{8E8707A9-4B45-4CF3-BB29-EBD5C1C650A9}" srcOrd="0" destOrd="6" presId="urn:microsoft.com/office/officeart/2005/8/layout/list1"/>
    <dgm:cxn modelId="{B614AE8B-9FDB-493E-9C63-87039E3E1039}" srcId="{708152A1-E16A-4240-8852-372A71276090}" destId="{D424590D-ABCF-4341-8A67-FDFFACD43CB7}" srcOrd="1" destOrd="0" parTransId="{635AC9C3-7F71-4D77-AED4-437A96988460}" sibTransId="{819B7D40-C9F9-431E-8BB6-B8A89A807696}"/>
    <dgm:cxn modelId="{BA3E85E0-5A17-4096-BBF7-332DDD94E060}" type="presOf" srcId="{F1DDF337-240D-4344-BC3D-21B22CE67B6D}" destId="{8E8707A9-4B45-4CF3-BB29-EBD5C1C650A9}" srcOrd="0" destOrd="2" presId="urn:microsoft.com/office/officeart/2005/8/layout/list1"/>
    <dgm:cxn modelId="{607738F3-77AA-49BB-9ABC-70D1849D628B}" type="presOf" srcId="{D424590D-ABCF-4341-8A67-FDFFACD43CB7}" destId="{8E8707A9-4B45-4CF3-BB29-EBD5C1C650A9}" srcOrd="0" destOrd="1" presId="urn:microsoft.com/office/officeart/2005/8/layout/list1"/>
    <dgm:cxn modelId="{2F940210-0D61-4697-84F1-7C0F44201E78}" srcId="{708152A1-E16A-4240-8852-372A71276090}" destId="{F932EC8B-7219-4F7A-B7AE-2B873034736A}" srcOrd="3" destOrd="0" parTransId="{02FCC78D-C386-4539-8F38-3C11DA711536}" sibTransId="{F8E168A0-5B07-4413-B26F-1A0D549AA953}"/>
    <dgm:cxn modelId="{153A3DF4-6ADF-4722-9571-F423BE0AD1CF}" type="presOf" srcId="{B22F94D5-5449-4FF8-A440-079276867FFC}" destId="{8E8707A9-4B45-4CF3-BB29-EBD5C1C650A9}" srcOrd="0" destOrd="4" presId="urn:microsoft.com/office/officeart/2005/8/layout/list1"/>
    <dgm:cxn modelId="{A2CA5DDC-DDC0-4DB5-8C39-D130E53CDBD4}" srcId="{708152A1-E16A-4240-8852-372A71276090}" destId="{C94900DC-85D0-4AE2-ABCD-9668FF01A317}" srcOrd="5" destOrd="0" parTransId="{885ABE64-0804-406C-9ADD-8DE0A6A7444E}" sibTransId="{ACB048BB-5FFE-4ED0-93A6-9581BFEF333E}"/>
    <dgm:cxn modelId="{5D735B11-5F01-406B-97A5-2FD65ABDD587}" srcId="{708152A1-E16A-4240-8852-372A71276090}" destId="{A7C796FE-7A3E-4924-BF1F-7019DD59512A}" srcOrd="7" destOrd="0" parTransId="{7E863D8B-1A40-4E4D-A983-61FE3F61B8AE}" sibTransId="{67F47067-CBAE-467F-B8C5-10B0C4DE26E3}"/>
    <dgm:cxn modelId="{16845136-9749-4E0E-A10A-4ACE0CD7DD12}" type="presOf" srcId="{F932EC8B-7219-4F7A-B7AE-2B873034736A}" destId="{8E8707A9-4B45-4CF3-BB29-EBD5C1C650A9}" srcOrd="0" destOrd="3" presId="urn:microsoft.com/office/officeart/2005/8/layout/list1"/>
    <dgm:cxn modelId="{39F56A94-39FB-4A01-8BB5-DD615AB40D74}" srcId="{DF895FD9-D806-481D-8DB7-C92F367E73B9}" destId="{708152A1-E16A-4240-8852-372A71276090}" srcOrd="0" destOrd="0" parTransId="{F92D681F-7D4F-4F5C-B363-921589FF803A}" sibTransId="{3975957F-E0FD-45B7-8A38-9513AA00009B}"/>
    <dgm:cxn modelId="{1D8AA72D-563B-4D25-A7D3-4D3D04DB2FCD}" srcId="{708152A1-E16A-4240-8852-372A71276090}" destId="{D444E24F-CE88-4459-B6A4-09E4CF0BCBE3}" srcOrd="6" destOrd="0" parTransId="{9AAB94BF-25B1-4035-9539-25ED324DCA87}" sibTransId="{C84297CC-4BEF-4C2F-9752-956735D5E68D}"/>
    <dgm:cxn modelId="{6359CD3C-4664-4286-872F-821AD98BC145}" type="presOf" srcId="{708152A1-E16A-4240-8852-372A71276090}" destId="{DA8689AC-028F-4F8C-B71D-2E6EF349AC82}" srcOrd="1" destOrd="0" presId="urn:microsoft.com/office/officeart/2005/8/layout/list1"/>
    <dgm:cxn modelId="{7AD59570-80D1-49A4-9648-7CC32FF28407}" srcId="{708152A1-E16A-4240-8852-372A71276090}" destId="{B22F94D5-5449-4FF8-A440-079276867FFC}" srcOrd="4" destOrd="0" parTransId="{7D2C75E8-8782-4E4E-B000-8B488B85820B}" sibTransId="{8C943970-6BC5-4A05-9CAC-58C31CC50861}"/>
    <dgm:cxn modelId="{CCCC02FD-5FEE-4E79-B1CF-AF489E869694}" type="presOf" srcId="{DF895FD9-D806-481D-8DB7-C92F367E73B9}" destId="{8318F7B5-09F8-48B7-A997-AEB67EF9676B}" srcOrd="0" destOrd="0" presId="urn:microsoft.com/office/officeart/2005/8/layout/list1"/>
    <dgm:cxn modelId="{58318E38-111B-4104-AD1D-40A2131C84E2}" type="presOf" srcId="{708152A1-E16A-4240-8852-372A71276090}" destId="{3CCC6123-E68E-499E-B836-56AD00D7523A}" srcOrd="0" destOrd="0" presId="urn:microsoft.com/office/officeart/2005/8/layout/list1"/>
    <dgm:cxn modelId="{76667FB7-7384-4873-BA36-9970EBC6FF32}" srcId="{708152A1-E16A-4240-8852-372A71276090}" destId="{F1DDF337-240D-4344-BC3D-21B22CE67B6D}" srcOrd="2" destOrd="0" parTransId="{6B81CFAC-CBD3-4565-8E40-303D72EAC6DA}" sibTransId="{D9B462F1-3C03-41EE-8DD7-D88660A34598}"/>
    <dgm:cxn modelId="{BDAB0D22-C760-45C4-A698-F07D6567DACE}" type="presOf" srcId="{C94900DC-85D0-4AE2-ABCD-9668FF01A317}" destId="{8E8707A9-4B45-4CF3-BB29-EBD5C1C650A9}" srcOrd="0" destOrd="5" presId="urn:microsoft.com/office/officeart/2005/8/layout/list1"/>
    <dgm:cxn modelId="{D3A990B3-17C8-4804-A68A-46D5EAE2318C}" type="presOf" srcId="{E0E3EA2D-BB69-4A90-B789-3FD196C2DA4B}" destId="{8E8707A9-4B45-4CF3-BB29-EBD5C1C650A9}" srcOrd="0" destOrd="0" presId="urn:microsoft.com/office/officeart/2005/8/layout/list1"/>
    <dgm:cxn modelId="{B91E2BC4-E166-40CF-8227-F57DA098F8DA}" srcId="{708152A1-E16A-4240-8852-372A71276090}" destId="{E0E3EA2D-BB69-4A90-B789-3FD196C2DA4B}" srcOrd="0" destOrd="0" parTransId="{929E6B94-BF16-4691-9FD9-ED094D058950}" sibTransId="{82C790EC-B316-4C77-9AD3-1C20C999D31E}"/>
    <dgm:cxn modelId="{28ABCAFD-63FA-4069-B9FF-08323F76BCC0}" type="presOf" srcId="{A7C796FE-7A3E-4924-BF1F-7019DD59512A}" destId="{8E8707A9-4B45-4CF3-BB29-EBD5C1C650A9}" srcOrd="0" destOrd="7" presId="urn:microsoft.com/office/officeart/2005/8/layout/list1"/>
    <dgm:cxn modelId="{C1730E95-9296-4AE1-A293-71C33A8D6642}" type="presParOf" srcId="{8318F7B5-09F8-48B7-A997-AEB67EF9676B}" destId="{E9F3CB30-1A87-4879-9881-3E61B5D22E28}" srcOrd="0" destOrd="0" presId="urn:microsoft.com/office/officeart/2005/8/layout/list1"/>
    <dgm:cxn modelId="{E0E9E7B4-E405-4CC6-B95D-5F8E03F0BBB6}" type="presParOf" srcId="{E9F3CB30-1A87-4879-9881-3E61B5D22E28}" destId="{3CCC6123-E68E-499E-B836-56AD00D7523A}" srcOrd="0" destOrd="0" presId="urn:microsoft.com/office/officeart/2005/8/layout/list1"/>
    <dgm:cxn modelId="{6301DE5A-D09E-402A-A563-3C251AFAA3CB}" type="presParOf" srcId="{E9F3CB30-1A87-4879-9881-3E61B5D22E28}" destId="{DA8689AC-028F-4F8C-B71D-2E6EF349AC82}" srcOrd="1" destOrd="0" presId="urn:microsoft.com/office/officeart/2005/8/layout/list1"/>
    <dgm:cxn modelId="{44621403-D326-4359-BC1E-C8ACEE7C1FD8}" type="presParOf" srcId="{8318F7B5-09F8-48B7-A997-AEB67EF9676B}" destId="{20E5C510-5186-4DBD-92E0-BF9455049204}" srcOrd="1" destOrd="0" presId="urn:microsoft.com/office/officeart/2005/8/layout/list1"/>
    <dgm:cxn modelId="{4D0D419F-487E-4761-8B98-393BAFD3FE34}" type="presParOf" srcId="{8318F7B5-09F8-48B7-A997-AEB67EF9676B}" destId="{8E8707A9-4B45-4CF3-BB29-EBD5C1C650A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4531E3E-D1E9-49CE-88A1-A895A8BAD2E2}" type="doc">
      <dgm:prSet loTypeId="urn:microsoft.com/office/officeart/2005/8/layout/process4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089E050-78E3-4A8F-9806-838A235CF737}">
      <dgm:prSet phldrT="[Text]"/>
      <dgm:spPr/>
      <dgm:t>
        <a:bodyPr/>
        <a:lstStyle/>
        <a:p>
          <a:r>
            <a:rPr lang="de-DE" dirty="0" smtClean="0"/>
            <a:t>Dienstantritt</a:t>
          </a:r>
          <a:endParaRPr lang="de-DE" dirty="0"/>
        </a:p>
      </dgm:t>
    </dgm:pt>
    <dgm:pt modelId="{3A3B900A-78A4-406A-BA34-92F11494C2BE}" type="parTrans" cxnId="{38EDE58E-D4BE-4604-A72A-08720A12C5F6}">
      <dgm:prSet/>
      <dgm:spPr/>
      <dgm:t>
        <a:bodyPr/>
        <a:lstStyle/>
        <a:p>
          <a:endParaRPr lang="de-DE"/>
        </a:p>
      </dgm:t>
    </dgm:pt>
    <dgm:pt modelId="{0A846F7F-9B5E-4079-8D0A-82044AD61296}" type="sibTrans" cxnId="{38EDE58E-D4BE-4604-A72A-08720A12C5F6}">
      <dgm:prSet/>
      <dgm:spPr/>
      <dgm:t>
        <a:bodyPr/>
        <a:lstStyle/>
        <a:p>
          <a:endParaRPr lang="de-DE"/>
        </a:p>
      </dgm:t>
    </dgm:pt>
    <dgm:pt modelId="{AF4641E1-DAEB-49D8-AC33-2D3B9A282EFE}">
      <dgm:prSet phldrT="[Text]"/>
      <dgm:spPr/>
      <dgm:t>
        <a:bodyPr/>
        <a:lstStyle/>
        <a:p>
          <a:r>
            <a:rPr lang="de-DE" dirty="0" smtClean="0"/>
            <a:t>Referendariat</a:t>
          </a:r>
          <a:endParaRPr lang="de-DE" dirty="0"/>
        </a:p>
      </dgm:t>
    </dgm:pt>
    <dgm:pt modelId="{126B48C5-E6AB-439D-A5D4-94B54172938C}" type="parTrans" cxnId="{C68830D0-7B80-47A7-9E60-FFE02DC3AF5A}">
      <dgm:prSet/>
      <dgm:spPr/>
      <dgm:t>
        <a:bodyPr/>
        <a:lstStyle/>
        <a:p>
          <a:endParaRPr lang="de-DE"/>
        </a:p>
      </dgm:t>
    </dgm:pt>
    <dgm:pt modelId="{CC84704D-98FD-44F6-9EBD-9612FA6AF5F3}" type="sibTrans" cxnId="{C68830D0-7B80-47A7-9E60-FFE02DC3AF5A}">
      <dgm:prSet/>
      <dgm:spPr/>
      <dgm:t>
        <a:bodyPr/>
        <a:lstStyle/>
        <a:p>
          <a:endParaRPr lang="de-DE"/>
        </a:p>
      </dgm:t>
    </dgm:pt>
    <dgm:pt modelId="{117E7175-01EE-4C30-A5A9-2EB2DEB6EBC4}">
      <dgm:prSet phldrT="[Text]"/>
      <dgm:spPr/>
      <dgm:t>
        <a:bodyPr/>
        <a:lstStyle/>
        <a:p>
          <a:r>
            <a:rPr lang="de-DE" dirty="0" smtClean="0"/>
            <a:t>Erster Ausbildungsabschnitt</a:t>
          </a:r>
          <a:endParaRPr lang="de-DE" dirty="0"/>
        </a:p>
      </dgm:t>
    </dgm:pt>
    <dgm:pt modelId="{26A57ECF-9F3C-4D21-ACEE-BB6135DCBF26}" type="parTrans" cxnId="{2D9FDE81-A61F-4ACD-9F91-B57225D44970}">
      <dgm:prSet/>
      <dgm:spPr/>
      <dgm:t>
        <a:bodyPr/>
        <a:lstStyle/>
        <a:p>
          <a:endParaRPr lang="de-DE"/>
        </a:p>
      </dgm:t>
    </dgm:pt>
    <dgm:pt modelId="{C50ACAF2-47D5-4581-A47C-71A676532412}" type="sibTrans" cxnId="{2D9FDE81-A61F-4ACD-9F91-B57225D44970}">
      <dgm:prSet/>
      <dgm:spPr/>
      <dgm:t>
        <a:bodyPr/>
        <a:lstStyle/>
        <a:p>
          <a:endParaRPr lang="de-DE"/>
        </a:p>
      </dgm:t>
    </dgm:pt>
    <dgm:pt modelId="{969C7BE4-2F01-4EF0-AA24-057CB669E04D}">
      <dgm:prSet phldrT="[Text]"/>
      <dgm:spPr/>
      <dgm:t>
        <a:bodyPr/>
        <a:lstStyle/>
        <a:p>
          <a:r>
            <a:rPr lang="de-DE" dirty="0" smtClean="0"/>
            <a:t>Feierlicher Dienstantritt</a:t>
          </a:r>
          <a:endParaRPr lang="de-DE" dirty="0"/>
        </a:p>
      </dgm:t>
    </dgm:pt>
    <dgm:pt modelId="{EDF521E6-2698-4A86-926B-40138B876E1F}" type="sibTrans" cxnId="{CB1E1C8B-C444-40C1-933C-76AD4935D405}">
      <dgm:prSet/>
      <dgm:spPr/>
      <dgm:t>
        <a:bodyPr/>
        <a:lstStyle/>
        <a:p>
          <a:endParaRPr lang="de-DE"/>
        </a:p>
      </dgm:t>
    </dgm:pt>
    <dgm:pt modelId="{73812216-529F-43FA-92AE-2EDF156D295C}" type="parTrans" cxnId="{CB1E1C8B-C444-40C1-933C-76AD4935D405}">
      <dgm:prSet/>
      <dgm:spPr/>
      <dgm:t>
        <a:bodyPr/>
        <a:lstStyle/>
        <a:p>
          <a:endParaRPr lang="de-DE"/>
        </a:p>
      </dgm:t>
    </dgm:pt>
    <dgm:pt modelId="{B83455F5-4D2E-4845-84E5-BD40CB48899E}">
      <dgm:prSet phldrT="[Text]"/>
      <dgm:spPr/>
      <dgm:t>
        <a:bodyPr/>
        <a:lstStyle/>
        <a:p>
          <a:r>
            <a:rPr lang="de-DE" dirty="0" smtClean="0"/>
            <a:t>Vereidigung der Referendar*innen</a:t>
          </a:r>
          <a:endParaRPr lang="de-DE" dirty="0"/>
        </a:p>
      </dgm:t>
    </dgm:pt>
    <dgm:pt modelId="{BD079DC7-F3F3-4A9B-A552-C4810B78E467}" type="sibTrans" cxnId="{3D5492D4-9A57-433A-88ED-E7051867DE3B}">
      <dgm:prSet/>
      <dgm:spPr/>
      <dgm:t>
        <a:bodyPr/>
        <a:lstStyle/>
        <a:p>
          <a:endParaRPr lang="de-DE"/>
        </a:p>
      </dgm:t>
    </dgm:pt>
    <dgm:pt modelId="{A9493FC5-59CF-4B26-BF35-970A742089CA}" type="parTrans" cxnId="{3D5492D4-9A57-433A-88ED-E7051867DE3B}">
      <dgm:prSet/>
      <dgm:spPr/>
      <dgm:t>
        <a:bodyPr/>
        <a:lstStyle/>
        <a:p>
          <a:endParaRPr lang="de-DE"/>
        </a:p>
      </dgm:t>
    </dgm:pt>
    <dgm:pt modelId="{15BF00BB-81A5-47C8-828D-F7CD848BE413}">
      <dgm:prSet/>
      <dgm:spPr/>
      <dgm:t>
        <a:bodyPr/>
        <a:lstStyle/>
        <a:p>
          <a:r>
            <a:rPr lang="de-DE" smtClean="0"/>
            <a:t>Zweiter Ausbildungsabschnitt</a:t>
          </a:r>
          <a:endParaRPr lang="de-DE" dirty="0"/>
        </a:p>
      </dgm:t>
    </dgm:pt>
    <dgm:pt modelId="{21CA4943-8BF6-423B-8C60-104605C0C00C}" type="parTrans" cxnId="{D77F3303-1CEC-405A-837E-190A9B02EE74}">
      <dgm:prSet/>
      <dgm:spPr/>
      <dgm:t>
        <a:bodyPr/>
        <a:lstStyle/>
        <a:p>
          <a:endParaRPr lang="de-DE"/>
        </a:p>
      </dgm:t>
    </dgm:pt>
    <dgm:pt modelId="{5944BF96-9DE9-40BD-8AFD-6FA95E919794}" type="sibTrans" cxnId="{D77F3303-1CEC-405A-837E-190A9B02EE74}">
      <dgm:prSet/>
      <dgm:spPr/>
      <dgm:t>
        <a:bodyPr/>
        <a:lstStyle/>
        <a:p>
          <a:endParaRPr lang="de-DE"/>
        </a:p>
      </dgm:t>
    </dgm:pt>
    <dgm:pt modelId="{4EAA5AFD-349A-4698-945D-EA0DDA403A01}">
      <dgm:prSet/>
      <dgm:spPr/>
      <dgm:t>
        <a:bodyPr/>
        <a:lstStyle/>
        <a:p>
          <a:r>
            <a:rPr lang="de-DE" smtClean="0"/>
            <a:t>Prüfungsphase</a:t>
          </a:r>
          <a:endParaRPr lang="de-DE" dirty="0"/>
        </a:p>
      </dgm:t>
    </dgm:pt>
    <dgm:pt modelId="{31921C21-B8E3-4D8A-BE8A-572ADD072088}" type="parTrans" cxnId="{DE8F1C82-A65D-4795-B210-59EC65357604}">
      <dgm:prSet/>
      <dgm:spPr/>
      <dgm:t>
        <a:bodyPr/>
        <a:lstStyle/>
        <a:p>
          <a:endParaRPr lang="de-DE"/>
        </a:p>
      </dgm:t>
    </dgm:pt>
    <dgm:pt modelId="{09781695-F4F4-4146-BBED-9741C60BF83C}" type="sibTrans" cxnId="{DE8F1C82-A65D-4795-B210-59EC65357604}">
      <dgm:prSet/>
      <dgm:spPr/>
      <dgm:t>
        <a:bodyPr/>
        <a:lstStyle/>
        <a:p>
          <a:endParaRPr lang="de-DE"/>
        </a:p>
      </dgm:t>
    </dgm:pt>
    <dgm:pt modelId="{EB636593-2A40-49A2-A6BE-5B24FA004042}">
      <dgm:prSet/>
      <dgm:spPr/>
      <dgm:t>
        <a:bodyPr/>
        <a:lstStyle/>
        <a:p>
          <a:r>
            <a:rPr lang="de-DE" dirty="0" smtClean="0"/>
            <a:t>Ein- und Austrittsphase</a:t>
          </a:r>
          <a:endParaRPr lang="de-DE" dirty="0"/>
        </a:p>
      </dgm:t>
    </dgm:pt>
    <dgm:pt modelId="{39DE1E60-A615-4716-96DF-7DA3F887F971}" type="parTrans" cxnId="{7E9FBDA4-8DCB-4BF1-BA3B-799ECCC53BB6}">
      <dgm:prSet/>
      <dgm:spPr/>
      <dgm:t>
        <a:bodyPr/>
        <a:lstStyle/>
        <a:p>
          <a:endParaRPr lang="de-DE"/>
        </a:p>
      </dgm:t>
    </dgm:pt>
    <dgm:pt modelId="{37335638-6758-4C8C-920E-ED00F5B90D04}" type="sibTrans" cxnId="{7E9FBDA4-8DCB-4BF1-BA3B-799ECCC53BB6}">
      <dgm:prSet/>
      <dgm:spPr/>
      <dgm:t>
        <a:bodyPr/>
        <a:lstStyle/>
        <a:p>
          <a:endParaRPr lang="de-DE"/>
        </a:p>
      </dgm:t>
    </dgm:pt>
    <dgm:pt modelId="{724B98C2-B35C-4959-81CB-6FC3E1BF0761}">
      <dgm:prSet phldrT="[Text]"/>
      <dgm:spPr/>
      <dgm:t>
        <a:bodyPr/>
        <a:lstStyle/>
        <a:p>
          <a:r>
            <a:rPr lang="de-DE" dirty="0" smtClean="0"/>
            <a:t>Überreichung der Urkunden und Arbeitsverträge</a:t>
          </a:r>
          <a:endParaRPr lang="de-DE" dirty="0"/>
        </a:p>
      </dgm:t>
    </dgm:pt>
    <dgm:pt modelId="{D0CD7807-EE68-478A-A5A8-BAF7BD5D2C63}" type="parTrans" cxnId="{5F362B2A-2751-4E6E-A00F-453EBE0B8F4C}">
      <dgm:prSet/>
      <dgm:spPr/>
      <dgm:t>
        <a:bodyPr/>
        <a:lstStyle/>
        <a:p>
          <a:endParaRPr lang="de-DE"/>
        </a:p>
      </dgm:t>
    </dgm:pt>
    <dgm:pt modelId="{714C32BF-23FF-4FE4-951A-025A632AA99B}" type="sibTrans" cxnId="{5F362B2A-2751-4E6E-A00F-453EBE0B8F4C}">
      <dgm:prSet/>
      <dgm:spPr/>
      <dgm:t>
        <a:bodyPr/>
        <a:lstStyle/>
        <a:p>
          <a:endParaRPr lang="de-DE"/>
        </a:p>
      </dgm:t>
    </dgm:pt>
    <dgm:pt modelId="{22C22906-9676-4D81-B7F0-1046FB122C48}" type="pres">
      <dgm:prSet presAssocID="{64531E3E-D1E9-49CE-88A1-A895A8BAD2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3B08381-3F18-4BC9-B90A-9CED86D5A40E}" type="pres">
      <dgm:prSet presAssocID="{AF4641E1-DAEB-49D8-AC33-2D3B9A282EFE}" presName="boxAndChildren" presStyleCnt="0"/>
      <dgm:spPr/>
      <dgm:t>
        <a:bodyPr/>
        <a:lstStyle/>
        <a:p>
          <a:endParaRPr lang="de-DE"/>
        </a:p>
      </dgm:t>
    </dgm:pt>
    <dgm:pt modelId="{CD8947B0-3313-418C-A1F4-E8A6D59635CD}" type="pres">
      <dgm:prSet presAssocID="{AF4641E1-DAEB-49D8-AC33-2D3B9A282EFE}" presName="parentTextBox" presStyleLbl="node1" presStyleIdx="0" presStyleCnt="2"/>
      <dgm:spPr/>
      <dgm:t>
        <a:bodyPr/>
        <a:lstStyle/>
        <a:p>
          <a:endParaRPr lang="de-DE"/>
        </a:p>
      </dgm:t>
    </dgm:pt>
    <dgm:pt modelId="{691698F3-B693-4D1E-84AF-67F6AD9B5BBE}" type="pres">
      <dgm:prSet presAssocID="{AF4641E1-DAEB-49D8-AC33-2D3B9A282EFE}" presName="entireBox" presStyleLbl="node1" presStyleIdx="0" presStyleCnt="2"/>
      <dgm:spPr/>
      <dgm:t>
        <a:bodyPr/>
        <a:lstStyle/>
        <a:p>
          <a:endParaRPr lang="de-DE"/>
        </a:p>
      </dgm:t>
    </dgm:pt>
    <dgm:pt modelId="{4F6A7F0D-AC3C-42E5-ADB1-02391FF845F9}" type="pres">
      <dgm:prSet presAssocID="{AF4641E1-DAEB-49D8-AC33-2D3B9A282EFE}" presName="descendantBox" presStyleCnt="0"/>
      <dgm:spPr/>
      <dgm:t>
        <a:bodyPr/>
        <a:lstStyle/>
        <a:p>
          <a:endParaRPr lang="de-DE"/>
        </a:p>
      </dgm:t>
    </dgm:pt>
    <dgm:pt modelId="{980BF4DB-02A8-44DB-915C-C2D8CC3DE840}" type="pres">
      <dgm:prSet presAssocID="{117E7175-01EE-4C30-A5A9-2EB2DEB6EBC4}" presName="childTextBox" presStyleLbl="fgAccFollowNode1" presStyleIdx="0" presStyleCnt="7" custLinFactNeighborY="4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F342B5-3D4C-4C2C-A815-3FFBE9CA8914}" type="pres">
      <dgm:prSet presAssocID="{15BF00BB-81A5-47C8-828D-F7CD848BE413}" presName="childTextBox" presStyleLbl="fgAccFollowNode1" presStyleIdx="1" presStyleCnt="7" custLinFactNeighborX="-37" custLinFactNeighborY="4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772977-7C74-4A8F-B265-147BCF5DD5ED}" type="pres">
      <dgm:prSet presAssocID="{4EAA5AFD-349A-4698-945D-EA0DDA403A01}" presName="childTextBox" presStyleLbl="fgAccFollowNode1" presStyleIdx="2" presStyleCnt="7" custLinFactNeighborX="-25" custLinFactNeighborY="4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4FB8EC3-FA60-4408-A342-06E28C4609AA}" type="pres">
      <dgm:prSet presAssocID="{EB636593-2A40-49A2-A6BE-5B24FA004042}" presName="childTextBox" presStyleLbl="fgAccFollowNode1" presStyleIdx="3" presStyleCnt="7" custLinFactNeighborX="-12" custLinFactNeighborY="47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319EAF-EFB5-4812-82D6-0FB4D18F39C8}" type="pres">
      <dgm:prSet presAssocID="{0A846F7F-9B5E-4079-8D0A-82044AD61296}" presName="sp" presStyleCnt="0"/>
      <dgm:spPr/>
      <dgm:t>
        <a:bodyPr/>
        <a:lstStyle/>
        <a:p>
          <a:endParaRPr lang="de-DE"/>
        </a:p>
      </dgm:t>
    </dgm:pt>
    <dgm:pt modelId="{7379C83E-C745-42C1-921C-8EEB59E5ED62}" type="pres">
      <dgm:prSet presAssocID="{0089E050-78E3-4A8F-9806-838A235CF737}" presName="arrowAndChildren" presStyleCnt="0"/>
      <dgm:spPr/>
      <dgm:t>
        <a:bodyPr/>
        <a:lstStyle/>
        <a:p>
          <a:endParaRPr lang="de-DE"/>
        </a:p>
      </dgm:t>
    </dgm:pt>
    <dgm:pt modelId="{67978E17-8E93-4221-AFE4-5589F7B59FCF}" type="pres">
      <dgm:prSet presAssocID="{0089E050-78E3-4A8F-9806-838A235CF737}" presName="parentTextArrow" presStyleLbl="node1" presStyleIdx="0" presStyleCnt="2"/>
      <dgm:spPr/>
      <dgm:t>
        <a:bodyPr/>
        <a:lstStyle/>
        <a:p>
          <a:endParaRPr lang="de-DE"/>
        </a:p>
      </dgm:t>
    </dgm:pt>
    <dgm:pt modelId="{6662D837-8696-4C9D-A143-5B72C4DD39EB}" type="pres">
      <dgm:prSet presAssocID="{0089E050-78E3-4A8F-9806-838A235CF737}" presName="arrow" presStyleLbl="node1" presStyleIdx="1" presStyleCnt="2"/>
      <dgm:spPr/>
      <dgm:t>
        <a:bodyPr/>
        <a:lstStyle/>
        <a:p>
          <a:endParaRPr lang="de-DE"/>
        </a:p>
      </dgm:t>
    </dgm:pt>
    <dgm:pt modelId="{F9B4EB50-9FCE-4D2C-BF6F-AA75493503B0}" type="pres">
      <dgm:prSet presAssocID="{0089E050-78E3-4A8F-9806-838A235CF737}" presName="descendantArrow" presStyleCnt="0"/>
      <dgm:spPr/>
      <dgm:t>
        <a:bodyPr/>
        <a:lstStyle/>
        <a:p>
          <a:endParaRPr lang="de-DE"/>
        </a:p>
      </dgm:t>
    </dgm:pt>
    <dgm:pt modelId="{6BC380F6-2B61-4CD3-8A5F-84586C759B2E}" type="pres">
      <dgm:prSet presAssocID="{969C7BE4-2F01-4EF0-AA24-057CB669E04D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B3278D-DB61-451A-95D2-088572ED031B}" type="pres">
      <dgm:prSet presAssocID="{724B98C2-B35C-4959-81CB-6FC3E1BF0761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0C87C-DBD0-4534-A1A8-EEFA907CDFDE}" type="pres">
      <dgm:prSet presAssocID="{B83455F5-4D2E-4845-84E5-BD40CB48899E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D9FDE81-A61F-4ACD-9F91-B57225D44970}" srcId="{AF4641E1-DAEB-49D8-AC33-2D3B9A282EFE}" destId="{117E7175-01EE-4C30-A5A9-2EB2DEB6EBC4}" srcOrd="0" destOrd="0" parTransId="{26A57ECF-9F3C-4D21-ACEE-BB6135DCBF26}" sibTransId="{C50ACAF2-47D5-4581-A47C-71A676532412}"/>
    <dgm:cxn modelId="{B81A3D24-BC41-4DCB-84B6-C3F14EBBCB7F}" type="presOf" srcId="{EB636593-2A40-49A2-A6BE-5B24FA004042}" destId="{C4FB8EC3-FA60-4408-A342-06E28C4609AA}" srcOrd="0" destOrd="0" presId="urn:microsoft.com/office/officeart/2005/8/layout/process4"/>
    <dgm:cxn modelId="{ECFC4802-9730-4F07-87AC-B9D0EF82BECC}" type="presOf" srcId="{117E7175-01EE-4C30-A5A9-2EB2DEB6EBC4}" destId="{980BF4DB-02A8-44DB-915C-C2D8CC3DE840}" srcOrd="0" destOrd="0" presId="urn:microsoft.com/office/officeart/2005/8/layout/process4"/>
    <dgm:cxn modelId="{D32545E3-3595-4BFB-8F1E-E163B234A811}" type="presOf" srcId="{64531E3E-D1E9-49CE-88A1-A895A8BAD2E2}" destId="{22C22906-9676-4D81-B7F0-1046FB122C48}" srcOrd="0" destOrd="0" presId="urn:microsoft.com/office/officeart/2005/8/layout/process4"/>
    <dgm:cxn modelId="{38EDE58E-D4BE-4604-A72A-08720A12C5F6}" srcId="{64531E3E-D1E9-49CE-88A1-A895A8BAD2E2}" destId="{0089E050-78E3-4A8F-9806-838A235CF737}" srcOrd="0" destOrd="0" parTransId="{3A3B900A-78A4-406A-BA34-92F11494C2BE}" sibTransId="{0A846F7F-9B5E-4079-8D0A-82044AD61296}"/>
    <dgm:cxn modelId="{EF92CC47-85F1-4BAD-8B97-39F66201F43D}" type="presOf" srcId="{0089E050-78E3-4A8F-9806-838A235CF737}" destId="{6662D837-8696-4C9D-A143-5B72C4DD39EB}" srcOrd="1" destOrd="0" presId="urn:microsoft.com/office/officeart/2005/8/layout/process4"/>
    <dgm:cxn modelId="{5F362B2A-2751-4E6E-A00F-453EBE0B8F4C}" srcId="{0089E050-78E3-4A8F-9806-838A235CF737}" destId="{724B98C2-B35C-4959-81CB-6FC3E1BF0761}" srcOrd="1" destOrd="0" parTransId="{D0CD7807-EE68-478A-A5A8-BAF7BD5D2C63}" sibTransId="{714C32BF-23FF-4FE4-951A-025A632AA99B}"/>
    <dgm:cxn modelId="{7E9FBDA4-8DCB-4BF1-BA3B-799ECCC53BB6}" srcId="{AF4641E1-DAEB-49D8-AC33-2D3B9A282EFE}" destId="{EB636593-2A40-49A2-A6BE-5B24FA004042}" srcOrd="3" destOrd="0" parTransId="{39DE1E60-A615-4716-96DF-7DA3F887F971}" sibTransId="{37335638-6758-4C8C-920E-ED00F5B90D04}"/>
    <dgm:cxn modelId="{C68830D0-7B80-47A7-9E60-FFE02DC3AF5A}" srcId="{64531E3E-D1E9-49CE-88A1-A895A8BAD2E2}" destId="{AF4641E1-DAEB-49D8-AC33-2D3B9A282EFE}" srcOrd="1" destOrd="0" parTransId="{126B48C5-E6AB-439D-A5D4-94B54172938C}" sibTransId="{CC84704D-98FD-44F6-9EBD-9612FA6AF5F3}"/>
    <dgm:cxn modelId="{D77F3303-1CEC-405A-837E-190A9B02EE74}" srcId="{AF4641E1-DAEB-49D8-AC33-2D3B9A282EFE}" destId="{15BF00BB-81A5-47C8-828D-F7CD848BE413}" srcOrd="1" destOrd="0" parTransId="{21CA4943-8BF6-423B-8C60-104605C0C00C}" sibTransId="{5944BF96-9DE9-40BD-8AFD-6FA95E919794}"/>
    <dgm:cxn modelId="{B083595F-5BF5-4CF1-A5DC-FAD0559B2103}" type="presOf" srcId="{B83455F5-4D2E-4845-84E5-BD40CB48899E}" destId="{EC70C87C-DBD0-4534-A1A8-EEFA907CDFDE}" srcOrd="0" destOrd="0" presId="urn:microsoft.com/office/officeart/2005/8/layout/process4"/>
    <dgm:cxn modelId="{B4015B89-CEDF-4CE8-965D-EC052A5FC257}" type="presOf" srcId="{724B98C2-B35C-4959-81CB-6FC3E1BF0761}" destId="{07B3278D-DB61-451A-95D2-088572ED031B}" srcOrd="0" destOrd="0" presId="urn:microsoft.com/office/officeart/2005/8/layout/process4"/>
    <dgm:cxn modelId="{E41E8841-0510-4222-A1D6-34E1FB73F8E8}" type="presOf" srcId="{AF4641E1-DAEB-49D8-AC33-2D3B9A282EFE}" destId="{691698F3-B693-4D1E-84AF-67F6AD9B5BBE}" srcOrd="1" destOrd="0" presId="urn:microsoft.com/office/officeart/2005/8/layout/process4"/>
    <dgm:cxn modelId="{3D5492D4-9A57-433A-88ED-E7051867DE3B}" srcId="{0089E050-78E3-4A8F-9806-838A235CF737}" destId="{B83455F5-4D2E-4845-84E5-BD40CB48899E}" srcOrd="2" destOrd="0" parTransId="{A9493FC5-59CF-4B26-BF35-970A742089CA}" sibTransId="{BD079DC7-F3F3-4A9B-A552-C4810B78E467}"/>
    <dgm:cxn modelId="{E6E93FF6-F485-47F5-8F7E-62AE7FED7D26}" type="presOf" srcId="{969C7BE4-2F01-4EF0-AA24-057CB669E04D}" destId="{6BC380F6-2B61-4CD3-8A5F-84586C759B2E}" srcOrd="0" destOrd="0" presId="urn:microsoft.com/office/officeart/2005/8/layout/process4"/>
    <dgm:cxn modelId="{55692C77-FE81-4354-A61E-07EB9E55C9B3}" type="presOf" srcId="{AF4641E1-DAEB-49D8-AC33-2D3B9A282EFE}" destId="{CD8947B0-3313-418C-A1F4-E8A6D59635CD}" srcOrd="0" destOrd="0" presId="urn:microsoft.com/office/officeart/2005/8/layout/process4"/>
    <dgm:cxn modelId="{DE8F1C82-A65D-4795-B210-59EC65357604}" srcId="{AF4641E1-DAEB-49D8-AC33-2D3B9A282EFE}" destId="{4EAA5AFD-349A-4698-945D-EA0DDA403A01}" srcOrd="2" destOrd="0" parTransId="{31921C21-B8E3-4D8A-BE8A-572ADD072088}" sibTransId="{09781695-F4F4-4146-BBED-9741C60BF83C}"/>
    <dgm:cxn modelId="{6B658E26-55C0-4AB1-AE1A-92ACAE187888}" type="presOf" srcId="{0089E050-78E3-4A8F-9806-838A235CF737}" destId="{67978E17-8E93-4221-AFE4-5589F7B59FCF}" srcOrd="0" destOrd="0" presId="urn:microsoft.com/office/officeart/2005/8/layout/process4"/>
    <dgm:cxn modelId="{55581FA6-25FF-4359-A77E-5D575B213357}" type="presOf" srcId="{15BF00BB-81A5-47C8-828D-F7CD848BE413}" destId="{9CF342B5-3D4C-4C2C-A815-3FFBE9CA8914}" srcOrd="0" destOrd="0" presId="urn:microsoft.com/office/officeart/2005/8/layout/process4"/>
    <dgm:cxn modelId="{6B3F7491-C3D4-4FE0-B02D-651EBE5DAF00}" type="presOf" srcId="{4EAA5AFD-349A-4698-945D-EA0DDA403A01}" destId="{17772977-7C74-4A8F-B265-147BCF5DD5ED}" srcOrd="0" destOrd="0" presId="urn:microsoft.com/office/officeart/2005/8/layout/process4"/>
    <dgm:cxn modelId="{CB1E1C8B-C444-40C1-933C-76AD4935D405}" srcId="{0089E050-78E3-4A8F-9806-838A235CF737}" destId="{969C7BE4-2F01-4EF0-AA24-057CB669E04D}" srcOrd="0" destOrd="0" parTransId="{73812216-529F-43FA-92AE-2EDF156D295C}" sibTransId="{EDF521E6-2698-4A86-926B-40138B876E1F}"/>
    <dgm:cxn modelId="{1BF829B7-83B5-43A7-9290-3EDF0B150F9D}" type="presParOf" srcId="{22C22906-9676-4D81-B7F0-1046FB122C48}" destId="{D3B08381-3F18-4BC9-B90A-9CED86D5A40E}" srcOrd="0" destOrd="0" presId="urn:microsoft.com/office/officeart/2005/8/layout/process4"/>
    <dgm:cxn modelId="{DBA44ABF-C78C-4F67-9499-1D40DA276D8D}" type="presParOf" srcId="{D3B08381-3F18-4BC9-B90A-9CED86D5A40E}" destId="{CD8947B0-3313-418C-A1F4-E8A6D59635CD}" srcOrd="0" destOrd="0" presId="urn:microsoft.com/office/officeart/2005/8/layout/process4"/>
    <dgm:cxn modelId="{8AC06E05-0BC1-4152-BCE9-847F1AEB5392}" type="presParOf" srcId="{D3B08381-3F18-4BC9-B90A-9CED86D5A40E}" destId="{691698F3-B693-4D1E-84AF-67F6AD9B5BBE}" srcOrd="1" destOrd="0" presId="urn:microsoft.com/office/officeart/2005/8/layout/process4"/>
    <dgm:cxn modelId="{A6EBC1B3-9C8A-4181-A202-5D9B654D2BB5}" type="presParOf" srcId="{D3B08381-3F18-4BC9-B90A-9CED86D5A40E}" destId="{4F6A7F0D-AC3C-42E5-ADB1-02391FF845F9}" srcOrd="2" destOrd="0" presId="urn:microsoft.com/office/officeart/2005/8/layout/process4"/>
    <dgm:cxn modelId="{1F15C9DF-0C3B-46BC-AEAC-1E19C99A6CEA}" type="presParOf" srcId="{4F6A7F0D-AC3C-42E5-ADB1-02391FF845F9}" destId="{980BF4DB-02A8-44DB-915C-C2D8CC3DE840}" srcOrd="0" destOrd="0" presId="urn:microsoft.com/office/officeart/2005/8/layout/process4"/>
    <dgm:cxn modelId="{047C658B-4C23-4178-BB1F-8FDD8106EA18}" type="presParOf" srcId="{4F6A7F0D-AC3C-42E5-ADB1-02391FF845F9}" destId="{9CF342B5-3D4C-4C2C-A815-3FFBE9CA8914}" srcOrd="1" destOrd="0" presId="urn:microsoft.com/office/officeart/2005/8/layout/process4"/>
    <dgm:cxn modelId="{400486CC-418E-4525-8B21-F421E9B4F50F}" type="presParOf" srcId="{4F6A7F0D-AC3C-42E5-ADB1-02391FF845F9}" destId="{17772977-7C74-4A8F-B265-147BCF5DD5ED}" srcOrd="2" destOrd="0" presId="urn:microsoft.com/office/officeart/2005/8/layout/process4"/>
    <dgm:cxn modelId="{C3428CB5-DB3D-4221-9093-5801E41C028A}" type="presParOf" srcId="{4F6A7F0D-AC3C-42E5-ADB1-02391FF845F9}" destId="{C4FB8EC3-FA60-4408-A342-06E28C4609AA}" srcOrd="3" destOrd="0" presId="urn:microsoft.com/office/officeart/2005/8/layout/process4"/>
    <dgm:cxn modelId="{EA1453FD-2836-4280-8D83-D53E0628C870}" type="presParOf" srcId="{22C22906-9676-4D81-B7F0-1046FB122C48}" destId="{0C319EAF-EFB5-4812-82D6-0FB4D18F39C8}" srcOrd="1" destOrd="0" presId="urn:microsoft.com/office/officeart/2005/8/layout/process4"/>
    <dgm:cxn modelId="{B2780B94-2647-4D42-828A-0D3802B2A78A}" type="presParOf" srcId="{22C22906-9676-4D81-B7F0-1046FB122C48}" destId="{7379C83E-C745-42C1-921C-8EEB59E5ED62}" srcOrd="2" destOrd="0" presId="urn:microsoft.com/office/officeart/2005/8/layout/process4"/>
    <dgm:cxn modelId="{74F5C8A6-2CF5-4658-9AAD-E1F6E6424E3F}" type="presParOf" srcId="{7379C83E-C745-42C1-921C-8EEB59E5ED62}" destId="{67978E17-8E93-4221-AFE4-5589F7B59FCF}" srcOrd="0" destOrd="0" presId="urn:microsoft.com/office/officeart/2005/8/layout/process4"/>
    <dgm:cxn modelId="{E8AE62FF-F177-4238-B1BA-CC0E96A2AFC6}" type="presParOf" srcId="{7379C83E-C745-42C1-921C-8EEB59E5ED62}" destId="{6662D837-8696-4C9D-A143-5B72C4DD39EB}" srcOrd="1" destOrd="0" presId="urn:microsoft.com/office/officeart/2005/8/layout/process4"/>
    <dgm:cxn modelId="{4C183AE0-DBF4-4EE3-BB85-24A33C01816E}" type="presParOf" srcId="{7379C83E-C745-42C1-921C-8EEB59E5ED62}" destId="{F9B4EB50-9FCE-4D2C-BF6F-AA75493503B0}" srcOrd="2" destOrd="0" presId="urn:microsoft.com/office/officeart/2005/8/layout/process4"/>
    <dgm:cxn modelId="{F39D3EA4-E799-48E7-9AA9-BE415E22B44C}" type="presParOf" srcId="{F9B4EB50-9FCE-4D2C-BF6F-AA75493503B0}" destId="{6BC380F6-2B61-4CD3-8A5F-84586C759B2E}" srcOrd="0" destOrd="0" presId="urn:microsoft.com/office/officeart/2005/8/layout/process4"/>
    <dgm:cxn modelId="{CB911FC1-DDA0-4038-AD81-116BF5F1C327}" type="presParOf" srcId="{F9B4EB50-9FCE-4D2C-BF6F-AA75493503B0}" destId="{07B3278D-DB61-451A-95D2-088572ED031B}" srcOrd="1" destOrd="0" presId="urn:microsoft.com/office/officeart/2005/8/layout/process4"/>
    <dgm:cxn modelId="{833FCA00-FDAF-4E13-B86F-9D733DF74B91}" type="presParOf" srcId="{F9B4EB50-9FCE-4D2C-BF6F-AA75493503B0}" destId="{EC70C87C-DBD0-4534-A1A8-EEFA907CDFD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F895FD9-D806-481D-8DB7-C92F367E73B9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708152A1-E16A-4240-8852-372A71276090}">
      <dgm:prSet phldrT="[Text]"/>
      <dgm:spPr/>
      <dgm:t>
        <a:bodyPr/>
        <a:lstStyle/>
        <a:p>
          <a:r>
            <a:rPr lang="de-DE" b="1" dirty="0" smtClean="0"/>
            <a:t>Wichtige Informationen</a:t>
          </a:r>
          <a:endParaRPr lang="de-DE" b="1" dirty="0"/>
        </a:p>
      </dgm:t>
    </dgm:pt>
    <dgm:pt modelId="{F92D681F-7D4F-4F5C-B363-921589FF803A}" type="parTrans" cxnId="{39F56A94-39FB-4A01-8BB5-DD615AB40D74}">
      <dgm:prSet/>
      <dgm:spPr/>
      <dgm:t>
        <a:bodyPr/>
        <a:lstStyle/>
        <a:p>
          <a:endParaRPr lang="de-DE"/>
        </a:p>
      </dgm:t>
    </dgm:pt>
    <dgm:pt modelId="{3975957F-E0FD-45B7-8A38-9513AA00009B}" type="sibTrans" cxnId="{39F56A94-39FB-4A01-8BB5-DD615AB40D74}">
      <dgm:prSet/>
      <dgm:spPr/>
      <dgm:t>
        <a:bodyPr/>
        <a:lstStyle/>
        <a:p>
          <a:endParaRPr lang="de-DE"/>
        </a:p>
      </dgm:t>
    </dgm:pt>
    <dgm:pt modelId="{E0E3EA2D-BB69-4A90-B789-3FD196C2DA4B}">
      <dgm:prSet phldrT="[Text]"/>
      <dgm:spPr/>
      <dgm:t>
        <a:bodyPr/>
        <a:lstStyle/>
        <a:p>
          <a:r>
            <a:rPr lang="de-DE" dirty="0" smtClean="0"/>
            <a:t>Übernahmegarantie schulbezogene Stelle</a:t>
          </a:r>
          <a:endParaRPr lang="de-DE" dirty="0"/>
        </a:p>
      </dgm:t>
    </dgm:pt>
    <dgm:pt modelId="{929E6B94-BF16-4691-9FD9-ED094D058950}" type="parTrans" cxnId="{B91E2BC4-E166-40CF-8227-F57DA098F8DA}">
      <dgm:prSet/>
      <dgm:spPr/>
      <dgm:t>
        <a:bodyPr/>
        <a:lstStyle/>
        <a:p>
          <a:endParaRPr lang="de-DE"/>
        </a:p>
      </dgm:t>
    </dgm:pt>
    <dgm:pt modelId="{82C790EC-B316-4C77-9AD3-1C20C999D31E}" type="sibTrans" cxnId="{B91E2BC4-E166-40CF-8227-F57DA098F8DA}">
      <dgm:prSet/>
      <dgm:spPr/>
      <dgm:t>
        <a:bodyPr/>
        <a:lstStyle/>
        <a:p>
          <a:endParaRPr lang="de-DE"/>
        </a:p>
      </dgm:t>
    </dgm:pt>
    <dgm:pt modelId="{D424590D-ABCF-4341-8A67-FDFFACD43CB7}">
      <dgm:prSet phldrT="[Text]"/>
      <dgm:spPr/>
      <dgm:t>
        <a:bodyPr/>
        <a:lstStyle/>
        <a:p>
          <a:r>
            <a:rPr lang="de-DE" dirty="0" smtClean="0"/>
            <a:t>Übernahme landesweite Stelle</a:t>
          </a:r>
          <a:endParaRPr lang="de-DE" dirty="0"/>
        </a:p>
      </dgm:t>
    </dgm:pt>
    <dgm:pt modelId="{635AC9C3-7F71-4D77-AED4-437A96988460}" type="parTrans" cxnId="{B614AE8B-9FDB-493E-9C63-87039E3E1039}">
      <dgm:prSet/>
      <dgm:spPr/>
      <dgm:t>
        <a:bodyPr/>
        <a:lstStyle/>
        <a:p>
          <a:endParaRPr lang="de-DE"/>
        </a:p>
      </dgm:t>
    </dgm:pt>
    <dgm:pt modelId="{819B7D40-C9F9-431E-8BB6-B8A89A807696}" type="sibTrans" cxnId="{B614AE8B-9FDB-493E-9C63-87039E3E1039}">
      <dgm:prSet/>
      <dgm:spPr/>
      <dgm:t>
        <a:bodyPr/>
        <a:lstStyle/>
        <a:p>
          <a:endParaRPr lang="de-DE"/>
        </a:p>
      </dgm:t>
    </dgm:pt>
    <dgm:pt modelId="{9D4F53B5-77DB-4B0D-90F7-E8D91C42DFF9}">
      <dgm:prSet phldrT="[Text]"/>
      <dgm:spPr/>
      <dgm:t>
        <a:bodyPr/>
        <a:lstStyle/>
        <a:p>
          <a:r>
            <a:rPr lang="de-DE" dirty="0" smtClean="0"/>
            <a:t>Bereitschaftserklärungen</a:t>
          </a:r>
          <a:endParaRPr lang="de-DE" dirty="0"/>
        </a:p>
      </dgm:t>
    </dgm:pt>
    <dgm:pt modelId="{23F33DAA-FBA8-4C4B-ACEF-851B9A4AA46A}" type="parTrans" cxnId="{7FBB9634-75EC-4752-BCCD-01DA79622513}">
      <dgm:prSet/>
      <dgm:spPr/>
      <dgm:t>
        <a:bodyPr/>
        <a:lstStyle/>
        <a:p>
          <a:endParaRPr lang="de-DE"/>
        </a:p>
      </dgm:t>
    </dgm:pt>
    <dgm:pt modelId="{637A6B57-31FE-47C3-A5EF-F0FC9E60CEBC}" type="sibTrans" cxnId="{7FBB9634-75EC-4752-BCCD-01DA79622513}">
      <dgm:prSet/>
      <dgm:spPr/>
      <dgm:t>
        <a:bodyPr/>
        <a:lstStyle/>
        <a:p>
          <a:endParaRPr lang="de-DE"/>
        </a:p>
      </dgm:t>
    </dgm:pt>
    <dgm:pt modelId="{B024ED47-43D0-4504-939E-B227AB94FC33}">
      <dgm:prSet phldrT="[Text]"/>
      <dgm:spPr/>
      <dgm:t>
        <a:bodyPr/>
        <a:lstStyle/>
        <a:p>
          <a:r>
            <a:rPr lang="de-DE" dirty="0" smtClean="0"/>
            <a:t>Unterschiede zwischen den Schulamtsamtsbereichen</a:t>
          </a:r>
          <a:endParaRPr lang="de-DE" dirty="0"/>
        </a:p>
      </dgm:t>
    </dgm:pt>
    <dgm:pt modelId="{56C6EAA9-7F8A-4F4E-9461-AB3C67A0DE92}" type="parTrans" cxnId="{55947673-45F2-4F7C-AA8E-E73FE395561F}">
      <dgm:prSet/>
      <dgm:spPr/>
      <dgm:t>
        <a:bodyPr/>
        <a:lstStyle/>
        <a:p>
          <a:endParaRPr lang="de-DE"/>
        </a:p>
      </dgm:t>
    </dgm:pt>
    <dgm:pt modelId="{64A490FC-3AE7-4085-80FC-08557E15C789}" type="sibTrans" cxnId="{55947673-45F2-4F7C-AA8E-E73FE395561F}">
      <dgm:prSet/>
      <dgm:spPr/>
      <dgm:t>
        <a:bodyPr/>
        <a:lstStyle/>
        <a:p>
          <a:endParaRPr lang="de-DE"/>
        </a:p>
      </dgm:t>
    </dgm:pt>
    <dgm:pt modelId="{4B8B5F2C-6769-4113-9E64-263F273DBA93}">
      <dgm:prSet phldrT="[Text]"/>
      <dgm:spPr/>
      <dgm:t>
        <a:bodyPr/>
        <a:lstStyle/>
        <a:p>
          <a:r>
            <a:rPr lang="de-DE" dirty="0" smtClean="0"/>
            <a:t>Sonderfall Rostock:</a:t>
          </a:r>
          <a:endParaRPr lang="de-DE" dirty="0"/>
        </a:p>
      </dgm:t>
    </dgm:pt>
    <dgm:pt modelId="{85D381F3-CFB1-4553-B507-86CDBF9E8F42}" type="parTrans" cxnId="{B5627F3D-5261-4AAA-8AFC-591187AC8E97}">
      <dgm:prSet/>
      <dgm:spPr/>
      <dgm:t>
        <a:bodyPr/>
        <a:lstStyle/>
        <a:p>
          <a:endParaRPr lang="de-DE"/>
        </a:p>
      </dgm:t>
    </dgm:pt>
    <dgm:pt modelId="{06A174AA-0E66-4C27-A5A1-9440D27B73A8}" type="sibTrans" cxnId="{B5627F3D-5261-4AAA-8AFC-591187AC8E97}">
      <dgm:prSet/>
      <dgm:spPr/>
      <dgm:t>
        <a:bodyPr/>
        <a:lstStyle/>
        <a:p>
          <a:endParaRPr lang="de-DE"/>
        </a:p>
      </dgm:t>
    </dgm:pt>
    <dgm:pt modelId="{C4E6C7A6-7397-4FF6-A6E4-76C71BDCEA23}">
      <dgm:prSet phldrT="[Text]"/>
      <dgm:spPr/>
      <dgm:t>
        <a:bodyPr/>
        <a:lstStyle/>
        <a:p>
          <a:r>
            <a:rPr lang="de-DE" dirty="0" smtClean="0"/>
            <a:t>im Referendariat</a:t>
          </a:r>
          <a:endParaRPr lang="de-DE" dirty="0"/>
        </a:p>
      </dgm:t>
    </dgm:pt>
    <dgm:pt modelId="{FE0CF059-B6A8-4021-BC9A-C6DCF68D1227}" type="parTrans" cxnId="{646CADE2-A99E-457D-AEC4-2B7E641F97DD}">
      <dgm:prSet/>
      <dgm:spPr/>
      <dgm:t>
        <a:bodyPr/>
        <a:lstStyle/>
        <a:p>
          <a:endParaRPr lang="de-DE"/>
        </a:p>
      </dgm:t>
    </dgm:pt>
    <dgm:pt modelId="{07C16819-A22E-4B80-8932-016D0B97538C}" type="sibTrans" cxnId="{646CADE2-A99E-457D-AEC4-2B7E641F97DD}">
      <dgm:prSet/>
      <dgm:spPr/>
      <dgm:t>
        <a:bodyPr/>
        <a:lstStyle/>
        <a:p>
          <a:endParaRPr lang="de-DE"/>
        </a:p>
      </dgm:t>
    </dgm:pt>
    <dgm:pt modelId="{1F5027E3-4ED9-4FD3-BE89-AE74676F34BF}">
      <dgm:prSet phldrT="[Text]"/>
      <dgm:spPr/>
      <dgm:t>
        <a:bodyPr/>
        <a:lstStyle/>
        <a:p>
          <a:r>
            <a:rPr lang="de-DE" dirty="0" smtClean="0"/>
            <a:t>bei Übernahme</a:t>
          </a:r>
          <a:endParaRPr lang="de-DE" dirty="0"/>
        </a:p>
      </dgm:t>
    </dgm:pt>
    <dgm:pt modelId="{D3CFE000-0415-4688-A6F2-867CF5D1AE2F}" type="parTrans" cxnId="{12C52A9E-6FB2-4A9E-A781-60044389B995}">
      <dgm:prSet/>
      <dgm:spPr/>
      <dgm:t>
        <a:bodyPr/>
        <a:lstStyle/>
        <a:p>
          <a:endParaRPr lang="de-DE"/>
        </a:p>
      </dgm:t>
    </dgm:pt>
    <dgm:pt modelId="{6C47B3CA-5E87-4435-B905-13344249E40D}" type="sibTrans" cxnId="{12C52A9E-6FB2-4A9E-A781-60044389B995}">
      <dgm:prSet/>
      <dgm:spPr/>
      <dgm:t>
        <a:bodyPr/>
        <a:lstStyle/>
        <a:p>
          <a:endParaRPr lang="de-DE"/>
        </a:p>
      </dgm:t>
    </dgm:pt>
    <dgm:pt modelId="{8318F7B5-09F8-48B7-A997-AEB67EF9676B}" type="pres">
      <dgm:prSet presAssocID="{DF895FD9-D806-481D-8DB7-C92F367E73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9F3CB30-1A87-4879-9881-3E61B5D22E28}" type="pres">
      <dgm:prSet presAssocID="{708152A1-E16A-4240-8852-372A71276090}" presName="parentLin" presStyleCnt="0"/>
      <dgm:spPr/>
      <dgm:t>
        <a:bodyPr/>
        <a:lstStyle/>
        <a:p>
          <a:endParaRPr lang="de-DE"/>
        </a:p>
      </dgm:t>
    </dgm:pt>
    <dgm:pt modelId="{3CCC6123-E68E-499E-B836-56AD00D7523A}" type="pres">
      <dgm:prSet presAssocID="{708152A1-E16A-4240-8852-372A71276090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DA8689AC-028F-4F8C-B71D-2E6EF349AC82}" type="pres">
      <dgm:prSet presAssocID="{708152A1-E16A-4240-8852-372A712760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E5C510-5186-4DBD-92E0-BF9455049204}" type="pres">
      <dgm:prSet presAssocID="{708152A1-E16A-4240-8852-372A71276090}" presName="negativeSpace" presStyleCnt="0"/>
      <dgm:spPr/>
      <dgm:t>
        <a:bodyPr/>
        <a:lstStyle/>
        <a:p>
          <a:endParaRPr lang="de-DE"/>
        </a:p>
      </dgm:t>
    </dgm:pt>
    <dgm:pt modelId="{8E8707A9-4B45-4CF3-BB29-EBD5C1C650A9}" type="pres">
      <dgm:prSet presAssocID="{708152A1-E16A-4240-8852-372A7127609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FBB9634-75EC-4752-BCCD-01DA79622513}" srcId="{D424590D-ABCF-4341-8A67-FDFFACD43CB7}" destId="{9D4F53B5-77DB-4B0D-90F7-E8D91C42DFF9}" srcOrd="0" destOrd="0" parTransId="{23F33DAA-FBA8-4C4B-ACEF-851B9A4AA46A}" sibTransId="{637A6B57-31FE-47C3-A5EF-F0FC9E60CEBC}"/>
    <dgm:cxn modelId="{B614AE8B-9FDB-493E-9C63-87039E3E1039}" srcId="{708152A1-E16A-4240-8852-372A71276090}" destId="{D424590D-ABCF-4341-8A67-FDFFACD43CB7}" srcOrd="1" destOrd="0" parTransId="{635AC9C3-7F71-4D77-AED4-437A96988460}" sibTransId="{819B7D40-C9F9-431E-8BB6-B8A89A807696}"/>
    <dgm:cxn modelId="{55947673-45F2-4F7C-AA8E-E73FE395561F}" srcId="{708152A1-E16A-4240-8852-372A71276090}" destId="{B024ED47-43D0-4504-939E-B227AB94FC33}" srcOrd="2" destOrd="0" parTransId="{56C6EAA9-7F8A-4F4E-9461-AB3C67A0DE92}" sibTransId="{64A490FC-3AE7-4085-80FC-08557E15C789}"/>
    <dgm:cxn modelId="{F3CBF72D-ABB3-4CF2-B445-7235B7ACB387}" type="presOf" srcId="{4B8B5F2C-6769-4113-9E64-263F273DBA93}" destId="{8E8707A9-4B45-4CF3-BB29-EBD5C1C650A9}" srcOrd="0" destOrd="4" presId="urn:microsoft.com/office/officeart/2005/8/layout/list1"/>
    <dgm:cxn modelId="{607738F3-77AA-49BB-9ABC-70D1849D628B}" type="presOf" srcId="{D424590D-ABCF-4341-8A67-FDFFACD43CB7}" destId="{8E8707A9-4B45-4CF3-BB29-EBD5C1C650A9}" srcOrd="0" destOrd="1" presId="urn:microsoft.com/office/officeart/2005/8/layout/list1"/>
    <dgm:cxn modelId="{D58318FD-187D-4A84-A77C-91654E0AE7E2}" type="presOf" srcId="{1F5027E3-4ED9-4FD3-BE89-AE74676F34BF}" destId="{8E8707A9-4B45-4CF3-BB29-EBD5C1C650A9}" srcOrd="0" destOrd="6" presId="urn:microsoft.com/office/officeart/2005/8/layout/list1"/>
    <dgm:cxn modelId="{5B3C526F-A2F1-42FA-AB63-43750CC1C39D}" type="presOf" srcId="{9D4F53B5-77DB-4B0D-90F7-E8D91C42DFF9}" destId="{8E8707A9-4B45-4CF3-BB29-EBD5C1C650A9}" srcOrd="0" destOrd="2" presId="urn:microsoft.com/office/officeart/2005/8/layout/list1"/>
    <dgm:cxn modelId="{847ABAEA-6A9C-4730-BBE0-3034C48CCA39}" type="presOf" srcId="{C4E6C7A6-7397-4FF6-A6E4-76C71BDCEA23}" destId="{8E8707A9-4B45-4CF3-BB29-EBD5C1C650A9}" srcOrd="0" destOrd="5" presId="urn:microsoft.com/office/officeart/2005/8/layout/list1"/>
    <dgm:cxn modelId="{646CADE2-A99E-457D-AEC4-2B7E641F97DD}" srcId="{4B8B5F2C-6769-4113-9E64-263F273DBA93}" destId="{C4E6C7A6-7397-4FF6-A6E4-76C71BDCEA23}" srcOrd="0" destOrd="0" parTransId="{FE0CF059-B6A8-4021-BC9A-C6DCF68D1227}" sibTransId="{07C16819-A22E-4B80-8932-016D0B97538C}"/>
    <dgm:cxn modelId="{39F56A94-39FB-4A01-8BB5-DD615AB40D74}" srcId="{DF895FD9-D806-481D-8DB7-C92F367E73B9}" destId="{708152A1-E16A-4240-8852-372A71276090}" srcOrd="0" destOrd="0" parTransId="{F92D681F-7D4F-4F5C-B363-921589FF803A}" sibTransId="{3975957F-E0FD-45B7-8A38-9513AA00009B}"/>
    <dgm:cxn modelId="{42A72201-99D0-4D62-9BF6-9870625E187F}" type="presOf" srcId="{B024ED47-43D0-4504-939E-B227AB94FC33}" destId="{8E8707A9-4B45-4CF3-BB29-EBD5C1C650A9}" srcOrd="0" destOrd="3" presId="urn:microsoft.com/office/officeart/2005/8/layout/list1"/>
    <dgm:cxn modelId="{12C52A9E-6FB2-4A9E-A781-60044389B995}" srcId="{4B8B5F2C-6769-4113-9E64-263F273DBA93}" destId="{1F5027E3-4ED9-4FD3-BE89-AE74676F34BF}" srcOrd="1" destOrd="0" parTransId="{D3CFE000-0415-4688-A6F2-867CF5D1AE2F}" sibTransId="{6C47B3CA-5E87-4435-B905-13344249E40D}"/>
    <dgm:cxn modelId="{6359CD3C-4664-4286-872F-821AD98BC145}" type="presOf" srcId="{708152A1-E16A-4240-8852-372A71276090}" destId="{DA8689AC-028F-4F8C-B71D-2E6EF349AC82}" srcOrd="1" destOrd="0" presId="urn:microsoft.com/office/officeart/2005/8/layout/list1"/>
    <dgm:cxn modelId="{CCCC02FD-5FEE-4E79-B1CF-AF489E869694}" type="presOf" srcId="{DF895FD9-D806-481D-8DB7-C92F367E73B9}" destId="{8318F7B5-09F8-48B7-A997-AEB67EF9676B}" srcOrd="0" destOrd="0" presId="urn:microsoft.com/office/officeart/2005/8/layout/list1"/>
    <dgm:cxn modelId="{58318E38-111B-4104-AD1D-40A2131C84E2}" type="presOf" srcId="{708152A1-E16A-4240-8852-372A71276090}" destId="{3CCC6123-E68E-499E-B836-56AD00D7523A}" srcOrd="0" destOrd="0" presId="urn:microsoft.com/office/officeart/2005/8/layout/list1"/>
    <dgm:cxn modelId="{D3A990B3-17C8-4804-A68A-46D5EAE2318C}" type="presOf" srcId="{E0E3EA2D-BB69-4A90-B789-3FD196C2DA4B}" destId="{8E8707A9-4B45-4CF3-BB29-EBD5C1C650A9}" srcOrd="0" destOrd="0" presId="urn:microsoft.com/office/officeart/2005/8/layout/list1"/>
    <dgm:cxn modelId="{B91E2BC4-E166-40CF-8227-F57DA098F8DA}" srcId="{708152A1-E16A-4240-8852-372A71276090}" destId="{E0E3EA2D-BB69-4A90-B789-3FD196C2DA4B}" srcOrd="0" destOrd="0" parTransId="{929E6B94-BF16-4691-9FD9-ED094D058950}" sibTransId="{82C790EC-B316-4C77-9AD3-1C20C999D31E}"/>
    <dgm:cxn modelId="{B5627F3D-5261-4AAA-8AFC-591187AC8E97}" srcId="{708152A1-E16A-4240-8852-372A71276090}" destId="{4B8B5F2C-6769-4113-9E64-263F273DBA93}" srcOrd="3" destOrd="0" parTransId="{85D381F3-CFB1-4553-B507-86CDBF9E8F42}" sibTransId="{06A174AA-0E66-4C27-A5A1-9440D27B73A8}"/>
    <dgm:cxn modelId="{C1730E95-9296-4AE1-A293-71C33A8D6642}" type="presParOf" srcId="{8318F7B5-09F8-48B7-A997-AEB67EF9676B}" destId="{E9F3CB30-1A87-4879-9881-3E61B5D22E28}" srcOrd="0" destOrd="0" presId="urn:microsoft.com/office/officeart/2005/8/layout/list1"/>
    <dgm:cxn modelId="{E0E9E7B4-E405-4CC6-B95D-5F8E03F0BBB6}" type="presParOf" srcId="{E9F3CB30-1A87-4879-9881-3E61B5D22E28}" destId="{3CCC6123-E68E-499E-B836-56AD00D7523A}" srcOrd="0" destOrd="0" presId="urn:microsoft.com/office/officeart/2005/8/layout/list1"/>
    <dgm:cxn modelId="{6301DE5A-D09E-402A-A563-3C251AFAA3CB}" type="presParOf" srcId="{E9F3CB30-1A87-4879-9881-3E61B5D22E28}" destId="{DA8689AC-028F-4F8C-B71D-2E6EF349AC82}" srcOrd="1" destOrd="0" presId="urn:microsoft.com/office/officeart/2005/8/layout/list1"/>
    <dgm:cxn modelId="{44621403-D326-4359-BC1E-C8ACEE7C1FD8}" type="presParOf" srcId="{8318F7B5-09F8-48B7-A997-AEB67EF9676B}" destId="{20E5C510-5186-4DBD-92E0-BF9455049204}" srcOrd="1" destOrd="0" presId="urn:microsoft.com/office/officeart/2005/8/layout/list1"/>
    <dgm:cxn modelId="{4D0D419F-487E-4761-8B98-393BAFD3FE34}" type="presParOf" srcId="{8318F7B5-09F8-48B7-A997-AEB67EF9676B}" destId="{8E8707A9-4B45-4CF3-BB29-EBD5C1C650A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C74A433-53F8-44C1-9EB6-1688E5D3CE4B}" type="doc">
      <dgm:prSet loTypeId="urn:microsoft.com/office/officeart/2008/layout/LinedList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263F3D15-ECF0-45FF-9F60-711907EFDA0D}">
      <dgm:prSet phldrT="[Text]"/>
      <dgm:spPr/>
      <dgm:t>
        <a:bodyPr/>
        <a:lstStyle/>
        <a:p>
          <a:r>
            <a:rPr lang="de-DE" dirty="0" smtClean="0"/>
            <a:t>Machen Sie guten Unterricht.</a:t>
          </a:r>
          <a:endParaRPr lang="de-DE" dirty="0"/>
        </a:p>
      </dgm:t>
    </dgm:pt>
    <dgm:pt modelId="{93B8D557-6AD8-43AB-B993-0303F8F97679}" type="parTrans" cxnId="{199B1FA4-4B6A-4697-B425-6DE77BDF839F}">
      <dgm:prSet/>
      <dgm:spPr/>
      <dgm:t>
        <a:bodyPr/>
        <a:lstStyle/>
        <a:p>
          <a:endParaRPr lang="de-DE"/>
        </a:p>
      </dgm:t>
    </dgm:pt>
    <dgm:pt modelId="{E9356D52-9AD8-4689-BC36-0D5877EE0F40}" type="sibTrans" cxnId="{199B1FA4-4B6A-4697-B425-6DE77BDF839F}">
      <dgm:prSet/>
      <dgm:spPr/>
      <dgm:t>
        <a:bodyPr/>
        <a:lstStyle/>
        <a:p>
          <a:endParaRPr lang="de-DE"/>
        </a:p>
      </dgm:t>
    </dgm:pt>
    <dgm:pt modelId="{F4D40A78-4B00-444A-AF25-2C2802F3E088}">
      <dgm:prSet phldrT="[Text]"/>
      <dgm:spPr/>
      <dgm:t>
        <a:bodyPr/>
        <a:lstStyle/>
        <a:p>
          <a:r>
            <a:rPr lang="de-DE" dirty="0" smtClean="0"/>
            <a:t>Setzen Sie auf Teamwork.</a:t>
          </a:r>
          <a:endParaRPr lang="de-DE" dirty="0"/>
        </a:p>
      </dgm:t>
    </dgm:pt>
    <dgm:pt modelId="{F71B4940-149D-4E88-8F39-17705C02FBFB}" type="parTrans" cxnId="{D3F7343A-A765-4EE4-A013-22AA87B400AE}">
      <dgm:prSet/>
      <dgm:spPr/>
      <dgm:t>
        <a:bodyPr/>
        <a:lstStyle/>
        <a:p>
          <a:endParaRPr lang="de-DE"/>
        </a:p>
      </dgm:t>
    </dgm:pt>
    <dgm:pt modelId="{09E7D959-200F-4C32-BE04-FCE1C0A9BE6F}" type="sibTrans" cxnId="{D3F7343A-A765-4EE4-A013-22AA87B400AE}">
      <dgm:prSet/>
      <dgm:spPr/>
      <dgm:t>
        <a:bodyPr/>
        <a:lstStyle/>
        <a:p>
          <a:endParaRPr lang="de-DE"/>
        </a:p>
      </dgm:t>
    </dgm:pt>
    <dgm:pt modelId="{11D7C0B0-1293-4E9A-9B0B-EF4BAF07AB08}">
      <dgm:prSet phldrT="[Text]"/>
      <dgm:spPr/>
      <dgm:t>
        <a:bodyPr/>
        <a:lstStyle/>
        <a:p>
          <a:r>
            <a:rPr lang="de-DE" dirty="0" smtClean="0"/>
            <a:t>Halten Sie sich auf dem Laufenden.</a:t>
          </a:r>
          <a:endParaRPr lang="de-DE" dirty="0"/>
        </a:p>
      </dgm:t>
    </dgm:pt>
    <dgm:pt modelId="{7AF876DD-56AC-42D1-A1E3-CF8F71683CDE}" type="parTrans" cxnId="{F3EE084C-20DA-4DA4-B104-8636064219E0}">
      <dgm:prSet/>
      <dgm:spPr/>
      <dgm:t>
        <a:bodyPr/>
        <a:lstStyle/>
        <a:p>
          <a:endParaRPr lang="de-DE"/>
        </a:p>
      </dgm:t>
    </dgm:pt>
    <dgm:pt modelId="{0B8D36C5-EAD3-4501-9F87-62B1C25F984E}" type="sibTrans" cxnId="{F3EE084C-20DA-4DA4-B104-8636064219E0}">
      <dgm:prSet/>
      <dgm:spPr/>
      <dgm:t>
        <a:bodyPr/>
        <a:lstStyle/>
        <a:p>
          <a:endParaRPr lang="de-DE"/>
        </a:p>
      </dgm:t>
    </dgm:pt>
    <dgm:pt modelId="{087FA67A-5762-471B-B2FF-A963A8685B57}">
      <dgm:prSet phldrT="[Text]"/>
      <dgm:spPr/>
      <dgm:t>
        <a:bodyPr/>
        <a:lstStyle/>
        <a:p>
          <a:r>
            <a:rPr lang="de-DE" dirty="0" smtClean="0"/>
            <a:t>Achten Sie auf Ihr Arbeits- und Zeitmanagement.</a:t>
          </a:r>
          <a:endParaRPr lang="de-DE" dirty="0"/>
        </a:p>
      </dgm:t>
    </dgm:pt>
    <dgm:pt modelId="{5DE78D60-CEE8-4A76-A82F-28C8083E9E93}" type="parTrans" cxnId="{2DAC0239-E5A9-4419-AD33-761E8F0E6A65}">
      <dgm:prSet/>
      <dgm:spPr/>
      <dgm:t>
        <a:bodyPr/>
        <a:lstStyle/>
        <a:p>
          <a:endParaRPr lang="de-DE"/>
        </a:p>
      </dgm:t>
    </dgm:pt>
    <dgm:pt modelId="{C120E2C3-4A82-46F5-B288-D819E009EFAA}" type="sibTrans" cxnId="{2DAC0239-E5A9-4419-AD33-761E8F0E6A65}">
      <dgm:prSet/>
      <dgm:spPr/>
      <dgm:t>
        <a:bodyPr/>
        <a:lstStyle/>
        <a:p>
          <a:endParaRPr lang="de-DE"/>
        </a:p>
      </dgm:t>
    </dgm:pt>
    <dgm:pt modelId="{B51F7ABD-878C-40BE-A740-3D0AED3721C1}">
      <dgm:prSet phldrT="[Text]"/>
      <dgm:spPr/>
      <dgm:t>
        <a:bodyPr/>
        <a:lstStyle/>
        <a:p>
          <a:r>
            <a:rPr lang="de-DE" dirty="0" smtClean="0"/>
            <a:t>Bleiben Sie kritisch.</a:t>
          </a:r>
          <a:endParaRPr lang="de-DE" dirty="0"/>
        </a:p>
      </dgm:t>
    </dgm:pt>
    <dgm:pt modelId="{FB18A72A-53E5-49DA-94AD-77F5615DE8E4}" type="parTrans" cxnId="{C19FA663-E02D-4122-BCD1-A4D3F4557B7D}">
      <dgm:prSet/>
      <dgm:spPr/>
      <dgm:t>
        <a:bodyPr/>
        <a:lstStyle/>
        <a:p>
          <a:endParaRPr lang="de-DE"/>
        </a:p>
      </dgm:t>
    </dgm:pt>
    <dgm:pt modelId="{AE597BF9-921C-42EF-831C-53611FA14781}" type="sibTrans" cxnId="{C19FA663-E02D-4122-BCD1-A4D3F4557B7D}">
      <dgm:prSet/>
      <dgm:spPr/>
      <dgm:t>
        <a:bodyPr/>
        <a:lstStyle/>
        <a:p>
          <a:endParaRPr lang="de-DE"/>
        </a:p>
      </dgm:t>
    </dgm:pt>
    <dgm:pt modelId="{38C4D39B-0552-49B9-B571-0902281846B6}">
      <dgm:prSet phldrT="[Text]"/>
      <dgm:spPr/>
      <dgm:t>
        <a:bodyPr/>
        <a:lstStyle/>
        <a:p>
          <a:r>
            <a:rPr lang="de-DE" dirty="0" smtClean="0"/>
            <a:t>Machen Sie sich unentbehrlich.</a:t>
          </a:r>
          <a:endParaRPr lang="de-DE" dirty="0"/>
        </a:p>
      </dgm:t>
    </dgm:pt>
    <dgm:pt modelId="{D7CEB6A3-C23A-434B-A7BC-93D4A072F734}" type="parTrans" cxnId="{92C3DD5F-5B7B-4CF6-8A6A-4390F2858FB9}">
      <dgm:prSet/>
      <dgm:spPr/>
      <dgm:t>
        <a:bodyPr/>
        <a:lstStyle/>
        <a:p>
          <a:endParaRPr lang="de-DE"/>
        </a:p>
      </dgm:t>
    </dgm:pt>
    <dgm:pt modelId="{5E8F34B8-F2B0-4E85-BD39-3A5519A8A6EA}" type="sibTrans" cxnId="{92C3DD5F-5B7B-4CF6-8A6A-4390F2858FB9}">
      <dgm:prSet/>
      <dgm:spPr/>
      <dgm:t>
        <a:bodyPr/>
        <a:lstStyle/>
        <a:p>
          <a:endParaRPr lang="de-DE"/>
        </a:p>
      </dgm:t>
    </dgm:pt>
    <dgm:pt modelId="{7ACD68CC-8843-4FAD-B1DE-26F0D32E9971}">
      <dgm:prSet phldrT="[Text]"/>
      <dgm:spPr/>
      <dgm:t>
        <a:bodyPr/>
        <a:lstStyle/>
        <a:p>
          <a:r>
            <a:rPr lang="de-DE" dirty="0" smtClean="0"/>
            <a:t>Analysieren Sie Arbeitsweisen.</a:t>
          </a:r>
          <a:endParaRPr lang="de-DE" dirty="0"/>
        </a:p>
      </dgm:t>
    </dgm:pt>
    <dgm:pt modelId="{9721C848-90D2-4ED2-B837-7BE2059A7F68}" type="parTrans" cxnId="{2BCCFD9A-0A48-49E8-85F0-F82E1BCC36C8}">
      <dgm:prSet/>
      <dgm:spPr/>
      <dgm:t>
        <a:bodyPr/>
        <a:lstStyle/>
        <a:p>
          <a:endParaRPr lang="de-DE"/>
        </a:p>
      </dgm:t>
    </dgm:pt>
    <dgm:pt modelId="{38C622D8-DFB7-4ADF-8A76-B5AABE602718}" type="sibTrans" cxnId="{2BCCFD9A-0A48-49E8-85F0-F82E1BCC36C8}">
      <dgm:prSet/>
      <dgm:spPr/>
      <dgm:t>
        <a:bodyPr/>
        <a:lstStyle/>
        <a:p>
          <a:endParaRPr lang="de-DE"/>
        </a:p>
      </dgm:t>
    </dgm:pt>
    <dgm:pt modelId="{E5313F65-2CD3-4565-ABCB-C9A6F881554B}">
      <dgm:prSet phldrT="[Text]"/>
      <dgm:spPr/>
      <dgm:t>
        <a:bodyPr/>
        <a:lstStyle/>
        <a:p>
          <a:r>
            <a:rPr lang="de-DE" dirty="0" smtClean="0"/>
            <a:t>Behalten Sie Ihren Humor.</a:t>
          </a:r>
          <a:endParaRPr lang="de-DE" dirty="0"/>
        </a:p>
      </dgm:t>
    </dgm:pt>
    <dgm:pt modelId="{7D7529A5-E771-435B-B5DC-9CA52D9BC5E1}" type="parTrans" cxnId="{5B35D0B0-FF8E-4345-BFA4-62FF6B6EA140}">
      <dgm:prSet/>
      <dgm:spPr/>
      <dgm:t>
        <a:bodyPr/>
        <a:lstStyle/>
        <a:p>
          <a:endParaRPr lang="de-DE"/>
        </a:p>
      </dgm:t>
    </dgm:pt>
    <dgm:pt modelId="{3F646DB3-69CC-4D8A-80B4-32428FC46CA4}" type="sibTrans" cxnId="{5B35D0B0-FF8E-4345-BFA4-62FF6B6EA140}">
      <dgm:prSet/>
      <dgm:spPr/>
      <dgm:t>
        <a:bodyPr/>
        <a:lstStyle/>
        <a:p>
          <a:endParaRPr lang="de-DE"/>
        </a:p>
      </dgm:t>
    </dgm:pt>
    <dgm:pt modelId="{E667C17D-3640-4EE6-998A-22842C04F869}" type="pres">
      <dgm:prSet presAssocID="{AC74A433-53F8-44C1-9EB6-1688E5D3CE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F3C8E8AA-5D3B-405A-8BA4-45F882683E52}" type="pres">
      <dgm:prSet presAssocID="{263F3D15-ECF0-45FF-9F60-711907EFDA0D}" presName="thickLine" presStyleLbl="alignNode1" presStyleIdx="0" presStyleCnt="8"/>
      <dgm:spPr/>
      <dgm:t>
        <a:bodyPr/>
        <a:lstStyle/>
        <a:p>
          <a:endParaRPr lang="de-DE"/>
        </a:p>
      </dgm:t>
    </dgm:pt>
    <dgm:pt modelId="{E2B7568D-ED8F-4CA5-ADBE-21D7C2F15E87}" type="pres">
      <dgm:prSet presAssocID="{263F3D15-ECF0-45FF-9F60-711907EFDA0D}" presName="horz1" presStyleCnt="0"/>
      <dgm:spPr/>
      <dgm:t>
        <a:bodyPr/>
        <a:lstStyle/>
        <a:p>
          <a:endParaRPr lang="de-DE"/>
        </a:p>
      </dgm:t>
    </dgm:pt>
    <dgm:pt modelId="{8B8364CE-099A-4036-92F6-B2487569D4FB}" type="pres">
      <dgm:prSet presAssocID="{263F3D15-ECF0-45FF-9F60-711907EFDA0D}" presName="tx1" presStyleLbl="revTx" presStyleIdx="0" presStyleCnt="8"/>
      <dgm:spPr/>
      <dgm:t>
        <a:bodyPr/>
        <a:lstStyle/>
        <a:p>
          <a:endParaRPr lang="de-DE"/>
        </a:p>
      </dgm:t>
    </dgm:pt>
    <dgm:pt modelId="{817DA356-D07B-4CF3-8953-47CEF7EE1BFE}" type="pres">
      <dgm:prSet presAssocID="{263F3D15-ECF0-45FF-9F60-711907EFDA0D}" presName="vert1" presStyleCnt="0"/>
      <dgm:spPr/>
      <dgm:t>
        <a:bodyPr/>
        <a:lstStyle/>
        <a:p>
          <a:endParaRPr lang="de-DE"/>
        </a:p>
      </dgm:t>
    </dgm:pt>
    <dgm:pt modelId="{2B75D591-8DD5-4EAB-A73D-BBD045ED46A5}" type="pres">
      <dgm:prSet presAssocID="{F4D40A78-4B00-444A-AF25-2C2802F3E088}" presName="thickLine" presStyleLbl="alignNode1" presStyleIdx="1" presStyleCnt="8"/>
      <dgm:spPr/>
      <dgm:t>
        <a:bodyPr/>
        <a:lstStyle/>
        <a:p>
          <a:endParaRPr lang="de-DE"/>
        </a:p>
      </dgm:t>
    </dgm:pt>
    <dgm:pt modelId="{1D4677B8-B345-4CD7-8FC1-711E6A927A16}" type="pres">
      <dgm:prSet presAssocID="{F4D40A78-4B00-444A-AF25-2C2802F3E088}" presName="horz1" presStyleCnt="0"/>
      <dgm:spPr/>
      <dgm:t>
        <a:bodyPr/>
        <a:lstStyle/>
        <a:p>
          <a:endParaRPr lang="de-DE"/>
        </a:p>
      </dgm:t>
    </dgm:pt>
    <dgm:pt modelId="{02B73950-287D-4E38-9BDB-2A68C1CC9789}" type="pres">
      <dgm:prSet presAssocID="{F4D40A78-4B00-444A-AF25-2C2802F3E088}" presName="tx1" presStyleLbl="revTx" presStyleIdx="1" presStyleCnt="8"/>
      <dgm:spPr/>
      <dgm:t>
        <a:bodyPr/>
        <a:lstStyle/>
        <a:p>
          <a:endParaRPr lang="de-DE"/>
        </a:p>
      </dgm:t>
    </dgm:pt>
    <dgm:pt modelId="{6B001C2C-F806-48FB-8006-0451F9391D0C}" type="pres">
      <dgm:prSet presAssocID="{F4D40A78-4B00-444A-AF25-2C2802F3E088}" presName="vert1" presStyleCnt="0"/>
      <dgm:spPr/>
      <dgm:t>
        <a:bodyPr/>
        <a:lstStyle/>
        <a:p>
          <a:endParaRPr lang="de-DE"/>
        </a:p>
      </dgm:t>
    </dgm:pt>
    <dgm:pt modelId="{60FA17D4-4E1E-46DD-8C5E-FF4254320C54}" type="pres">
      <dgm:prSet presAssocID="{11D7C0B0-1293-4E9A-9B0B-EF4BAF07AB08}" presName="thickLine" presStyleLbl="alignNode1" presStyleIdx="2" presStyleCnt="8"/>
      <dgm:spPr/>
      <dgm:t>
        <a:bodyPr/>
        <a:lstStyle/>
        <a:p>
          <a:endParaRPr lang="de-DE"/>
        </a:p>
      </dgm:t>
    </dgm:pt>
    <dgm:pt modelId="{9B305B4C-7407-470B-9980-CC46B599AEF5}" type="pres">
      <dgm:prSet presAssocID="{11D7C0B0-1293-4E9A-9B0B-EF4BAF07AB08}" presName="horz1" presStyleCnt="0"/>
      <dgm:spPr/>
      <dgm:t>
        <a:bodyPr/>
        <a:lstStyle/>
        <a:p>
          <a:endParaRPr lang="de-DE"/>
        </a:p>
      </dgm:t>
    </dgm:pt>
    <dgm:pt modelId="{2F6C431C-096F-4568-91B3-82D25A304D07}" type="pres">
      <dgm:prSet presAssocID="{11D7C0B0-1293-4E9A-9B0B-EF4BAF07AB08}" presName="tx1" presStyleLbl="revTx" presStyleIdx="2" presStyleCnt="8"/>
      <dgm:spPr/>
      <dgm:t>
        <a:bodyPr/>
        <a:lstStyle/>
        <a:p>
          <a:endParaRPr lang="de-DE"/>
        </a:p>
      </dgm:t>
    </dgm:pt>
    <dgm:pt modelId="{02A5F8E2-C7C1-4535-8FDF-0CF7140EDBC1}" type="pres">
      <dgm:prSet presAssocID="{11D7C0B0-1293-4E9A-9B0B-EF4BAF07AB08}" presName="vert1" presStyleCnt="0"/>
      <dgm:spPr/>
      <dgm:t>
        <a:bodyPr/>
        <a:lstStyle/>
        <a:p>
          <a:endParaRPr lang="de-DE"/>
        </a:p>
      </dgm:t>
    </dgm:pt>
    <dgm:pt modelId="{180E1332-B1FA-4DD8-9508-0557DAFC627D}" type="pres">
      <dgm:prSet presAssocID="{087FA67A-5762-471B-B2FF-A963A8685B57}" presName="thickLine" presStyleLbl="alignNode1" presStyleIdx="3" presStyleCnt="8"/>
      <dgm:spPr/>
      <dgm:t>
        <a:bodyPr/>
        <a:lstStyle/>
        <a:p>
          <a:endParaRPr lang="de-DE"/>
        </a:p>
      </dgm:t>
    </dgm:pt>
    <dgm:pt modelId="{CCCE1246-DBA8-4441-B0CD-8C309A143D2F}" type="pres">
      <dgm:prSet presAssocID="{087FA67A-5762-471B-B2FF-A963A8685B57}" presName="horz1" presStyleCnt="0"/>
      <dgm:spPr/>
      <dgm:t>
        <a:bodyPr/>
        <a:lstStyle/>
        <a:p>
          <a:endParaRPr lang="de-DE"/>
        </a:p>
      </dgm:t>
    </dgm:pt>
    <dgm:pt modelId="{4D6F512B-29DB-4636-B719-67CB0F67ADE3}" type="pres">
      <dgm:prSet presAssocID="{087FA67A-5762-471B-B2FF-A963A8685B57}" presName="tx1" presStyleLbl="revTx" presStyleIdx="3" presStyleCnt="8"/>
      <dgm:spPr/>
      <dgm:t>
        <a:bodyPr/>
        <a:lstStyle/>
        <a:p>
          <a:endParaRPr lang="de-DE"/>
        </a:p>
      </dgm:t>
    </dgm:pt>
    <dgm:pt modelId="{F7DFC494-B7A0-4709-865F-4A2755B7E531}" type="pres">
      <dgm:prSet presAssocID="{087FA67A-5762-471B-B2FF-A963A8685B57}" presName="vert1" presStyleCnt="0"/>
      <dgm:spPr/>
      <dgm:t>
        <a:bodyPr/>
        <a:lstStyle/>
        <a:p>
          <a:endParaRPr lang="de-DE"/>
        </a:p>
      </dgm:t>
    </dgm:pt>
    <dgm:pt modelId="{277D12C3-1B60-46E0-8DE9-F5D4F0D35064}" type="pres">
      <dgm:prSet presAssocID="{B51F7ABD-878C-40BE-A740-3D0AED3721C1}" presName="thickLine" presStyleLbl="alignNode1" presStyleIdx="4" presStyleCnt="8"/>
      <dgm:spPr/>
      <dgm:t>
        <a:bodyPr/>
        <a:lstStyle/>
        <a:p>
          <a:endParaRPr lang="de-DE"/>
        </a:p>
      </dgm:t>
    </dgm:pt>
    <dgm:pt modelId="{077D5359-524E-454A-9536-63920A03980F}" type="pres">
      <dgm:prSet presAssocID="{B51F7ABD-878C-40BE-A740-3D0AED3721C1}" presName="horz1" presStyleCnt="0"/>
      <dgm:spPr/>
      <dgm:t>
        <a:bodyPr/>
        <a:lstStyle/>
        <a:p>
          <a:endParaRPr lang="de-DE"/>
        </a:p>
      </dgm:t>
    </dgm:pt>
    <dgm:pt modelId="{0D8C3062-1900-4C5C-9AF0-BB6126B73421}" type="pres">
      <dgm:prSet presAssocID="{B51F7ABD-878C-40BE-A740-3D0AED3721C1}" presName="tx1" presStyleLbl="revTx" presStyleIdx="4" presStyleCnt="8"/>
      <dgm:spPr/>
      <dgm:t>
        <a:bodyPr/>
        <a:lstStyle/>
        <a:p>
          <a:endParaRPr lang="de-DE"/>
        </a:p>
      </dgm:t>
    </dgm:pt>
    <dgm:pt modelId="{DC16279A-93F1-45D8-AC55-07C2FDC5E471}" type="pres">
      <dgm:prSet presAssocID="{B51F7ABD-878C-40BE-A740-3D0AED3721C1}" presName="vert1" presStyleCnt="0"/>
      <dgm:spPr/>
      <dgm:t>
        <a:bodyPr/>
        <a:lstStyle/>
        <a:p>
          <a:endParaRPr lang="de-DE"/>
        </a:p>
      </dgm:t>
    </dgm:pt>
    <dgm:pt modelId="{991430C0-B146-432A-AF18-4EFAAE52DD0A}" type="pres">
      <dgm:prSet presAssocID="{38C4D39B-0552-49B9-B571-0902281846B6}" presName="thickLine" presStyleLbl="alignNode1" presStyleIdx="5" presStyleCnt="8"/>
      <dgm:spPr/>
      <dgm:t>
        <a:bodyPr/>
        <a:lstStyle/>
        <a:p>
          <a:endParaRPr lang="de-DE"/>
        </a:p>
      </dgm:t>
    </dgm:pt>
    <dgm:pt modelId="{C6CE4964-6178-4C32-8200-50EE4132A94F}" type="pres">
      <dgm:prSet presAssocID="{38C4D39B-0552-49B9-B571-0902281846B6}" presName="horz1" presStyleCnt="0"/>
      <dgm:spPr/>
      <dgm:t>
        <a:bodyPr/>
        <a:lstStyle/>
        <a:p>
          <a:endParaRPr lang="de-DE"/>
        </a:p>
      </dgm:t>
    </dgm:pt>
    <dgm:pt modelId="{EB9C14C3-3C13-4A10-B2FE-14BB501242F5}" type="pres">
      <dgm:prSet presAssocID="{38C4D39B-0552-49B9-B571-0902281846B6}" presName="tx1" presStyleLbl="revTx" presStyleIdx="5" presStyleCnt="8"/>
      <dgm:spPr/>
      <dgm:t>
        <a:bodyPr/>
        <a:lstStyle/>
        <a:p>
          <a:endParaRPr lang="de-DE"/>
        </a:p>
      </dgm:t>
    </dgm:pt>
    <dgm:pt modelId="{031BB32C-04E1-4CB8-88CB-6F88871263FB}" type="pres">
      <dgm:prSet presAssocID="{38C4D39B-0552-49B9-B571-0902281846B6}" presName="vert1" presStyleCnt="0"/>
      <dgm:spPr/>
      <dgm:t>
        <a:bodyPr/>
        <a:lstStyle/>
        <a:p>
          <a:endParaRPr lang="de-DE"/>
        </a:p>
      </dgm:t>
    </dgm:pt>
    <dgm:pt modelId="{E5274A0A-14E0-4F0E-B03B-5650F77F0DAD}" type="pres">
      <dgm:prSet presAssocID="{7ACD68CC-8843-4FAD-B1DE-26F0D32E9971}" presName="thickLine" presStyleLbl="alignNode1" presStyleIdx="6" presStyleCnt="8"/>
      <dgm:spPr/>
      <dgm:t>
        <a:bodyPr/>
        <a:lstStyle/>
        <a:p>
          <a:endParaRPr lang="de-DE"/>
        </a:p>
      </dgm:t>
    </dgm:pt>
    <dgm:pt modelId="{CC5AE247-E812-4DFB-B7F7-A8F01BC9C7CD}" type="pres">
      <dgm:prSet presAssocID="{7ACD68CC-8843-4FAD-B1DE-26F0D32E9971}" presName="horz1" presStyleCnt="0"/>
      <dgm:spPr/>
      <dgm:t>
        <a:bodyPr/>
        <a:lstStyle/>
        <a:p>
          <a:endParaRPr lang="de-DE"/>
        </a:p>
      </dgm:t>
    </dgm:pt>
    <dgm:pt modelId="{569BE218-2722-4868-8079-16CAB9DFA577}" type="pres">
      <dgm:prSet presAssocID="{7ACD68CC-8843-4FAD-B1DE-26F0D32E9971}" presName="tx1" presStyleLbl="revTx" presStyleIdx="6" presStyleCnt="8"/>
      <dgm:spPr/>
      <dgm:t>
        <a:bodyPr/>
        <a:lstStyle/>
        <a:p>
          <a:endParaRPr lang="de-DE"/>
        </a:p>
      </dgm:t>
    </dgm:pt>
    <dgm:pt modelId="{55421B2D-97C9-4B75-A0A6-C6D7EE8DC897}" type="pres">
      <dgm:prSet presAssocID="{7ACD68CC-8843-4FAD-B1DE-26F0D32E9971}" presName="vert1" presStyleCnt="0"/>
      <dgm:spPr/>
      <dgm:t>
        <a:bodyPr/>
        <a:lstStyle/>
        <a:p>
          <a:endParaRPr lang="de-DE"/>
        </a:p>
      </dgm:t>
    </dgm:pt>
    <dgm:pt modelId="{9D59A984-F2CE-41E7-B13F-C0BE85E70A9D}" type="pres">
      <dgm:prSet presAssocID="{E5313F65-2CD3-4565-ABCB-C9A6F881554B}" presName="thickLine" presStyleLbl="alignNode1" presStyleIdx="7" presStyleCnt="8"/>
      <dgm:spPr/>
      <dgm:t>
        <a:bodyPr/>
        <a:lstStyle/>
        <a:p>
          <a:endParaRPr lang="de-DE"/>
        </a:p>
      </dgm:t>
    </dgm:pt>
    <dgm:pt modelId="{77EC86DE-65E9-4D88-B96C-277ABDD5F937}" type="pres">
      <dgm:prSet presAssocID="{E5313F65-2CD3-4565-ABCB-C9A6F881554B}" presName="horz1" presStyleCnt="0"/>
      <dgm:spPr/>
      <dgm:t>
        <a:bodyPr/>
        <a:lstStyle/>
        <a:p>
          <a:endParaRPr lang="de-DE"/>
        </a:p>
      </dgm:t>
    </dgm:pt>
    <dgm:pt modelId="{46AB3F06-4C90-4E5E-B589-39503CB9F842}" type="pres">
      <dgm:prSet presAssocID="{E5313F65-2CD3-4565-ABCB-C9A6F881554B}" presName="tx1" presStyleLbl="revTx" presStyleIdx="7" presStyleCnt="8"/>
      <dgm:spPr/>
      <dgm:t>
        <a:bodyPr/>
        <a:lstStyle/>
        <a:p>
          <a:endParaRPr lang="de-DE"/>
        </a:p>
      </dgm:t>
    </dgm:pt>
    <dgm:pt modelId="{1EE7D401-4767-42D6-898C-CC9EB7A8146E}" type="pres">
      <dgm:prSet presAssocID="{E5313F65-2CD3-4565-ABCB-C9A6F881554B}" presName="vert1" presStyleCnt="0"/>
      <dgm:spPr/>
      <dgm:t>
        <a:bodyPr/>
        <a:lstStyle/>
        <a:p>
          <a:endParaRPr lang="de-DE"/>
        </a:p>
      </dgm:t>
    </dgm:pt>
  </dgm:ptLst>
  <dgm:cxnLst>
    <dgm:cxn modelId="{5B35D0B0-FF8E-4345-BFA4-62FF6B6EA140}" srcId="{AC74A433-53F8-44C1-9EB6-1688E5D3CE4B}" destId="{E5313F65-2CD3-4565-ABCB-C9A6F881554B}" srcOrd="7" destOrd="0" parTransId="{7D7529A5-E771-435B-B5DC-9CA52D9BC5E1}" sibTransId="{3F646DB3-69CC-4D8A-80B4-32428FC46CA4}"/>
    <dgm:cxn modelId="{2DAC0239-E5A9-4419-AD33-761E8F0E6A65}" srcId="{AC74A433-53F8-44C1-9EB6-1688E5D3CE4B}" destId="{087FA67A-5762-471B-B2FF-A963A8685B57}" srcOrd="3" destOrd="0" parTransId="{5DE78D60-CEE8-4A76-A82F-28C8083E9E93}" sibTransId="{C120E2C3-4A82-46F5-B288-D819E009EFAA}"/>
    <dgm:cxn modelId="{199B1FA4-4B6A-4697-B425-6DE77BDF839F}" srcId="{AC74A433-53F8-44C1-9EB6-1688E5D3CE4B}" destId="{263F3D15-ECF0-45FF-9F60-711907EFDA0D}" srcOrd="0" destOrd="0" parTransId="{93B8D557-6AD8-43AB-B993-0303F8F97679}" sibTransId="{E9356D52-9AD8-4689-BC36-0D5877EE0F40}"/>
    <dgm:cxn modelId="{D3F7343A-A765-4EE4-A013-22AA87B400AE}" srcId="{AC74A433-53F8-44C1-9EB6-1688E5D3CE4B}" destId="{F4D40A78-4B00-444A-AF25-2C2802F3E088}" srcOrd="1" destOrd="0" parTransId="{F71B4940-149D-4E88-8F39-17705C02FBFB}" sibTransId="{09E7D959-200F-4C32-BE04-FCE1C0A9BE6F}"/>
    <dgm:cxn modelId="{2BCCFD9A-0A48-49E8-85F0-F82E1BCC36C8}" srcId="{AC74A433-53F8-44C1-9EB6-1688E5D3CE4B}" destId="{7ACD68CC-8843-4FAD-B1DE-26F0D32E9971}" srcOrd="6" destOrd="0" parTransId="{9721C848-90D2-4ED2-B837-7BE2059A7F68}" sibTransId="{38C622D8-DFB7-4ADF-8A76-B5AABE602718}"/>
    <dgm:cxn modelId="{8EB80E87-AF02-41A8-8632-3525909CBA84}" type="presOf" srcId="{087FA67A-5762-471B-B2FF-A963A8685B57}" destId="{4D6F512B-29DB-4636-B719-67CB0F67ADE3}" srcOrd="0" destOrd="0" presId="urn:microsoft.com/office/officeart/2008/layout/LinedList"/>
    <dgm:cxn modelId="{5B937654-0F8E-482C-8442-3D7D3DC186F1}" type="presOf" srcId="{38C4D39B-0552-49B9-B571-0902281846B6}" destId="{EB9C14C3-3C13-4A10-B2FE-14BB501242F5}" srcOrd="0" destOrd="0" presId="urn:microsoft.com/office/officeart/2008/layout/LinedList"/>
    <dgm:cxn modelId="{C19FA663-E02D-4122-BCD1-A4D3F4557B7D}" srcId="{AC74A433-53F8-44C1-9EB6-1688E5D3CE4B}" destId="{B51F7ABD-878C-40BE-A740-3D0AED3721C1}" srcOrd="4" destOrd="0" parTransId="{FB18A72A-53E5-49DA-94AD-77F5615DE8E4}" sibTransId="{AE597BF9-921C-42EF-831C-53611FA14781}"/>
    <dgm:cxn modelId="{F3EE084C-20DA-4DA4-B104-8636064219E0}" srcId="{AC74A433-53F8-44C1-9EB6-1688E5D3CE4B}" destId="{11D7C0B0-1293-4E9A-9B0B-EF4BAF07AB08}" srcOrd="2" destOrd="0" parTransId="{7AF876DD-56AC-42D1-A1E3-CF8F71683CDE}" sibTransId="{0B8D36C5-EAD3-4501-9F87-62B1C25F984E}"/>
    <dgm:cxn modelId="{92C3DD5F-5B7B-4CF6-8A6A-4390F2858FB9}" srcId="{AC74A433-53F8-44C1-9EB6-1688E5D3CE4B}" destId="{38C4D39B-0552-49B9-B571-0902281846B6}" srcOrd="5" destOrd="0" parTransId="{D7CEB6A3-C23A-434B-A7BC-93D4A072F734}" sibTransId="{5E8F34B8-F2B0-4E85-BD39-3A5519A8A6EA}"/>
    <dgm:cxn modelId="{190592BF-FB38-4B48-B1BB-659DBC2793D0}" type="presOf" srcId="{263F3D15-ECF0-45FF-9F60-711907EFDA0D}" destId="{8B8364CE-099A-4036-92F6-B2487569D4FB}" srcOrd="0" destOrd="0" presId="urn:microsoft.com/office/officeart/2008/layout/LinedList"/>
    <dgm:cxn modelId="{1F9A3B59-7C28-4112-92A6-070D372A0035}" type="presOf" srcId="{AC74A433-53F8-44C1-9EB6-1688E5D3CE4B}" destId="{E667C17D-3640-4EE6-998A-22842C04F869}" srcOrd="0" destOrd="0" presId="urn:microsoft.com/office/officeart/2008/layout/LinedList"/>
    <dgm:cxn modelId="{DA1BFCD4-CE3F-4F33-A727-3F2B133ACF4C}" type="presOf" srcId="{B51F7ABD-878C-40BE-A740-3D0AED3721C1}" destId="{0D8C3062-1900-4C5C-9AF0-BB6126B73421}" srcOrd="0" destOrd="0" presId="urn:microsoft.com/office/officeart/2008/layout/LinedList"/>
    <dgm:cxn modelId="{FE03A3FA-812D-4766-B5ED-0904504BB247}" type="presOf" srcId="{F4D40A78-4B00-444A-AF25-2C2802F3E088}" destId="{02B73950-287D-4E38-9BDB-2A68C1CC9789}" srcOrd="0" destOrd="0" presId="urn:microsoft.com/office/officeart/2008/layout/LinedList"/>
    <dgm:cxn modelId="{4691ABD6-75E2-43E6-B5C5-0E6D1BF19CBA}" type="presOf" srcId="{7ACD68CC-8843-4FAD-B1DE-26F0D32E9971}" destId="{569BE218-2722-4868-8079-16CAB9DFA577}" srcOrd="0" destOrd="0" presId="urn:microsoft.com/office/officeart/2008/layout/LinedList"/>
    <dgm:cxn modelId="{B62A05AE-1066-4C94-AF50-815DB62B0F66}" type="presOf" srcId="{E5313F65-2CD3-4565-ABCB-C9A6F881554B}" destId="{46AB3F06-4C90-4E5E-B589-39503CB9F842}" srcOrd="0" destOrd="0" presId="urn:microsoft.com/office/officeart/2008/layout/LinedList"/>
    <dgm:cxn modelId="{A444743C-FB5E-4540-BD0A-AAA42DE8C7F9}" type="presOf" srcId="{11D7C0B0-1293-4E9A-9B0B-EF4BAF07AB08}" destId="{2F6C431C-096F-4568-91B3-82D25A304D07}" srcOrd="0" destOrd="0" presId="urn:microsoft.com/office/officeart/2008/layout/LinedList"/>
    <dgm:cxn modelId="{D3CD5EEC-8C7A-4863-8EDD-DC6B9B6BE7D2}" type="presParOf" srcId="{E667C17D-3640-4EE6-998A-22842C04F869}" destId="{F3C8E8AA-5D3B-405A-8BA4-45F882683E52}" srcOrd="0" destOrd="0" presId="urn:microsoft.com/office/officeart/2008/layout/LinedList"/>
    <dgm:cxn modelId="{E1CAB54A-D137-45AF-B425-4CD68116D068}" type="presParOf" srcId="{E667C17D-3640-4EE6-998A-22842C04F869}" destId="{E2B7568D-ED8F-4CA5-ADBE-21D7C2F15E87}" srcOrd="1" destOrd="0" presId="urn:microsoft.com/office/officeart/2008/layout/LinedList"/>
    <dgm:cxn modelId="{078F885E-0D87-44F7-920F-0E0DC996B46C}" type="presParOf" srcId="{E2B7568D-ED8F-4CA5-ADBE-21D7C2F15E87}" destId="{8B8364CE-099A-4036-92F6-B2487569D4FB}" srcOrd="0" destOrd="0" presId="urn:microsoft.com/office/officeart/2008/layout/LinedList"/>
    <dgm:cxn modelId="{80986D5C-6726-4E7F-B3C0-B05F64917913}" type="presParOf" srcId="{E2B7568D-ED8F-4CA5-ADBE-21D7C2F15E87}" destId="{817DA356-D07B-4CF3-8953-47CEF7EE1BFE}" srcOrd="1" destOrd="0" presId="urn:microsoft.com/office/officeart/2008/layout/LinedList"/>
    <dgm:cxn modelId="{56F95668-5495-477E-B0C1-D1132FF835F5}" type="presParOf" srcId="{E667C17D-3640-4EE6-998A-22842C04F869}" destId="{2B75D591-8DD5-4EAB-A73D-BBD045ED46A5}" srcOrd="2" destOrd="0" presId="urn:microsoft.com/office/officeart/2008/layout/LinedList"/>
    <dgm:cxn modelId="{DC4264D2-4E7C-4BF3-9396-17AEDC1C0E9D}" type="presParOf" srcId="{E667C17D-3640-4EE6-998A-22842C04F869}" destId="{1D4677B8-B345-4CD7-8FC1-711E6A927A16}" srcOrd="3" destOrd="0" presId="urn:microsoft.com/office/officeart/2008/layout/LinedList"/>
    <dgm:cxn modelId="{7710E313-4EAC-4322-9CB9-F41971EAD101}" type="presParOf" srcId="{1D4677B8-B345-4CD7-8FC1-711E6A927A16}" destId="{02B73950-287D-4E38-9BDB-2A68C1CC9789}" srcOrd="0" destOrd="0" presId="urn:microsoft.com/office/officeart/2008/layout/LinedList"/>
    <dgm:cxn modelId="{179AE9B6-CFA7-4824-B258-3628D8C82B1A}" type="presParOf" srcId="{1D4677B8-B345-4CD7-8FC1-711E6A927A16}" destId="{6B001C2C-F806-48FB-8006-0451F9391D0C}" srcOrd="1" destOrd="0" presId="urn:microsoft.com/office/officeart/2008/layout/LinedList"/>
    <dgm:cxn modelId="{334153FA-25C9-4A92-B0F8-9049FDD2A39E}" type="presParOf" srcId="{E667C17D-3640-4EE6-998A-22842C04F869}" destId="{60FA17D4-4E1E-46DD-8C5E-FF4254320C54}" srcOrd="4" destOrd="0" presId="urn:microsoft.com/office/officeart/2008/layout/LinedList"/>
    <dgm:cxn modelId="{0CF46086-EBEA-4D31-A0F8-1071DE6D4CDE}" type="presParOf" srcId="{E667C17D-3640-4EE6-998A-22842C04F869}" destId="{9B305B4C-7407-470B-9980-CC46B599AEF5}" srcOrd="5" destOrd="0" presId="urn:microsoft.com/office/officeart/2008/layout/LinedList"/>
    <dgm:cxn modelId="{3713C423-078D-43A6-94EA-FF69BD269DD7}" type="presParOf" srcId="{9B305B4C-7407-470B-9980-CC46B599AEF5}" destId="{2F6C431C-096F-4568-91B3-82D25A304D07}" srcOrd="0" destOrd="0" presId="urn:microsoft.com/office/officeart/2008/layout/LinedList"/>
    <dgm:cxn modelId="{37AADCDB-0C92-4EF9-AB9F-B199000AD145}" type="presParOf" srcId="{9B305B4C-7407-470B-9980-CC46B599AEF5}" destId="{02A5F8E2-C7C1-4535-8FDF-0CF7140EDBC1}" srcOrd="1" destOrd="0" presId="urn:microsoft.com/office/officeart/2008/layout/LinedList"/>
    <dgm:cxn modelId="{6BC0ADFF-E3E8-4C28-A07F-A610AC976C0F}" type="presParOf" srcId="{E667C17D-3640-4EE6-998A-22842C04F869}" destId="{180E1332-B1FA-4DD8-9508-0557DAFC627D}" srcOrd="6" destOrd="0" presId="urn:microsoft.com/office/officeart/2008/layout/LinedList"/>
    <dgm:cxn modelId="{C8A6B798-9617-4B02-B671-3F0FE4EE3987}" type="presParOf" srcId="{E667C17D-3640-4EE6-998A-22842C04F869}" destId="{CCCE1246-DBA8-4441-B0CD-8C309A143D2F}" srcOrd="7" destOrd="0" presId="urn:microsoft.com/office/officeart/2008/layout/LinedList"/>
    <dgm:cxn modelId="{AA34CB7E-5423-43A4-9C60-E96066CE1B5C}" type="presParOf" srcId="{CCCE1246-DBA8-4441-B0CD-8C309A143D2F}" destId="{4D6F512B-29DB-4636-B719-67CB0F67ADE3}" srcOrd="0" destOrd="0" presId="urn:microsoft.com/office/officeart/2008/layout/LinedList"/>
    <dgm:cxn modelId="{8B92A9E4-8E64-45B6-8DAC-56F24E695A92}" type="presParOf" srcId="{CCCE1246-DBA8-4441-B0CD-8C309A143D2F}" destId="{F7DFC494-B7A0-4709-865F-4A2755B7E531}" srcOrd="1" destOrd="0" presId="urn:microsoft.com/office/officeart/2008/layout/LinedList"/>
    <dgm:cxn modelId="{0438CDBB-6068-427F-83BF-7865EB2C98B0}" type="presParOf" srcId="{E667C17D-3640-4EE6-998A-22842C04F869}" destId="{277D12C3-1B60-46E0-8DE9-F5D4F0D35064}" srcOrd="8" destOrd="0" presId="urn:microsoft.com/office/officeart/2008/layout/LinedList"/>
    <dgm:cxn modelId="{7716CAE2-FE9C-4078-BADD-458EA537454B}" type="presParOf" srcId="{E667C17D-3640-4EE6-998A-22842C04F869}" destId="{077D5359-524E-454A-9536-63920A03980F}" srcOrd="9" destOrd="0" presId="urn:microsoft.com/office/officeart/2008/layout/LinedList"/>
    <dgm:cxn modelId="{C76CA0B0-1C4E-438E-9B1D-106C1DF61A22}" type="presParOf" srcId="{077D5359-524E-454A-9536-63920A03980F}" destId="{0D8C3062-1900-4C5C-9AF0-BB6126B73421}" srcOrd="0" destOrd="0" presId="urn:microsoft.com/office/officeart/2008/layout/LinedList"/>
    <dgm:cxn modelId="{3DDCEFDB-A849-455A-ABF1-44A92D35202F}" type="presParOf" srcId="{077D5359-524E-454A-9536-63920A03980F}" destId="{DC16279A-93F1-45D8-AC55-07C2FDC5E471}" srcOrd="1" destOrd="0" presId="urn:microsoft.com/office/officeart/2008/layout/LinedList"/>
    <dgm:cxn modelId="{41ADCBFB-FA8D-4505-8322-41C6CE58AA96}" type="presParOf" srcId="{E667C17D-3640-4EE6-998A-22842C04F869}" destId="{991430C0-B146-432A-AF18-4EFAAE52DD0A}" srcOrd="10" destOrd="0" presId="urn:microsoft.com/office/officeart/2008/layout/LinedList"/>
    <dgm:cxn modelId="{7F8CB33F-1817-4F8A-80D5-1CD1127FE527}" type="presParOf" srcId="{E667C17D-3640-4EE6-998A-22842C04F869}" destId="{C6CE4964-6178-4C32-8200-50EE4132A94F}" srcOrd="11" destOrd="0" presId="urn:microsoft.com/office/officeart/2008/layout/LinedList"/>
    <dgm:cxn modelId="{47BF09FC-5E45-4186-A42C-060DAA6ACF39}" type="presParOf" srcId="{C6CE4964-6178-4C32-8200-50EE4132A94F}" destId="{EB9C14C3-3C13-4A10-B2FE-14BB501242F5}" srcOrd="0" destOrd="0" presId="urn:microsoft.com/office/officeart/2008/layout/LinedList"/>
    <dgm:cxn modelId="{0D82C179-38FB-4276-8D8B-2E4069797505}" type="presParOf" srcId="{C6CE4964-6178-4C32-8200-50EE4132A94F}" destId="{031BB32C-04E1-4CB8-88CB-6F88871263FB}" srcOrd="1" destOrd="0" presId="urn:microsoft.com/office/officeart/2008/layout/LinedList"/>
    <dgm:cxn modelId="{8252A40A-1DAC-4A68-8FA8-2FFE7E3E11FB}" type="presParOf" srcId="{E667C17D-3640-4EE6-998A-22842C04F869}" destId="{E5274A0A-14E0-4F0E-B03B-5650F77F0DAD}" srcOrd="12" destOrd="0" presId="urn:microsoft.com/office/officeart/2008/layout/LinedList"/>
    <dgm:cxn modelId="{9E5B0A06-AAD3-41B7-B24A-4256D7B83C3F}" type="presParOf" srcId="{E667C17D-3640-4EE6-998A-22842C04F869}" destId="{CC5AE247-E812-4DFB-B7F7-A8F01BC9C7CD}" srcOrd="13" destOrd="0" presId="urn:microsoft.com/office/officeart/2008/layout/LinedList"/>
    <dgm:cxn modelId="{C0CD47AE-6205-4281-8903-D3CA1629FE09}" type="presParOf" srcId="{CC5AE247-E812-4DFB-B7F7-A8F01BC9C7CD}" destId="{569BE218-2722-4868-8079-16CAB9DFA577}" srcOrd="0" destOrd="0" presId="urn:microsoft.com/office/officeart/2008/layout/LinedList"/>
    <dgm:cxn modelId="{7473B466-1DC9-4C45-8B00-46D50A01A95F}" type="presParOf" srcId="{CC5AE247-E812-4DFB-B7F7-A8F01BC9C7CD}" destId="{55421B2D-97C9-4B75-A0A6-C6D7EE8DC897}" srcOrd="1" destOrd="0" presId="urn:microsoft.com/office/officeart/2008/layout/LinedList"/>
    <dgm:cxn modelId="{694997E3-719D-49A1-B8D3-19380C213C62}" type="presParOf" srcId="{E667C17D-3640-4EE6-998A-22842C04F869}" destId="{9D59A984-F2CE-41E7-B13F-C0BE85E70A9D}" srcOrd="14" destOrd="0" presId="urn:microsoft.com/office/officeart/2008/layout/LinedList"/>
    <dgm:cxn modelId="{6DDC2A9D-A279-4980-B6FF-E8DBAD5C0D95}" type="presParOf" srcId="{E667C17D-3640-4EE6-998A-22842C04F869}" destId="{77EC86DE-65E9-4D88-B96C-277ABDD5F937}" srcOrd="15" destOrd="0" presId="urn:microsoft.com/office/officeart/2008/layout/LinedList"/>
    <dgm:cxn modelId="{9FA6D57F-8891-4E98-9277-FD3095ACF103}" type="presParOf" srcId="{77EC86DE-65E9-4D88-B96C-277ABDD5F937}" destId="{46AB3F06-4C90-4E5E-B589-39503CB9F842}" srcOrd="0" destOrd="0" presId="urn:microsoft.com/office/officeart/2008/layout/LinedList"/>
    <dgm:cxn modelId="{01BA1F5E-4CCF-4BB3-BA33-81A736E97D44}" type="presParOf" srcId="{77EC86DE-65E9-4D88-B96C-277ABDD5F937}" destId="{1EE7D401-4767-42D6-898C-CC9EB7A814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01BE5-D32F-4D65-9806-C70A2972A6C6}" type="doc">
      <dgm:prSet loTypeId="urn:microsoft.com/office/officeart/2005/8/layout/vList5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145DC8DE-AABC-4B86-880A-E5A76FEBE641}">
      <dgm:prSet phldrT="[Text]"/>
      <dgm:spPr/>
      <dgm:t>
        <a:bodyPr/>
        <a:lstStyle/>
        <a:p>
          <a:r>
            <a:rPr lang="de-DE" b="1" dirty="0" smtClean="0"/>
            <a:t>Gymnasium</a:t>
          </a:r>
          <a:endParaRPr lang="de-DE" b="1" dirty="0"/>
        </a:p>
      </dgm:t>
    </dgm:pt>
    <dgm:pt modelId="{B26AA308-8A7A-47BC-B9E6-319D368F3D46}" type="parTrans" cxnId="{DBDDECDB-1D49-47EF-BF99-47A006127283}">
      <dgm:prSet/>
      <dgm:spPr/>
      <dgm:t>
        <a:bodyPr/>
        <a:lstStyle/>
        <a:p>
          <a:endParaRPr lang="de-DE"/>
        </a:p>
      </dgm:t>
    </dgm:pt>
    <dgm:pt modelId="{EAE5281E-9CC1-4DC4-BFBF-6FC5E8700807}" type="sibTrans" cxnId="{DBDDECDB-1D49-47EF-BF99-47A006127283}">
      <dgm:prSet/>
      <dgm:spPr/>
      <dgm:t>
        <a:bodyPr/>
        <a:lstStyle/>
        <a:p>
          <a:endParaRPr lang="de-DE"/>
        </a:p>
      </dgm:t>
    </dgm:pt>
    <dgm:pt modelId="{4A9C2A73-B7CB-43ED-BA6B-0625B228F3C7}">
      <dgm:prSet phldrT="[Text]" custT="1"/>
      <dgm:spPr/>
      <dgm:t>
        <a:bodyPr/>
        <a:lstStyle/>
        <a:p>
          <a:r>
            <a:rPr lang="de-DE" sz="2200" dirty="0" smtClean="0"/>
            <a:t>Cindy Plüm </a:t>
          </a:r>
          <a:endParaRPr lang="de-DE" sz="2200" dirty="0"/>
        </a:p>
      </dgm:t>
    </dgm:pt>
    <dgm:pt modelId="{67465C74-8AB6-4453-872D-817052F17BAB}" type="parTrans" cxnId="{4CABF6C4-7482-4CB1-8D70-CDA808071400}">
      <dgm:prSet/>
      <dgm:spPr/>
      <dgm:t>
        <a:bodyPr/>
        <a:lstStyle/>
        <a:p>
          <a:endParaRPr lang="de-DE"/>
        </a:p>
      </dgm:t>
    </dgm:pt>
    <dgm:pt modelId="{FAA9FBE9-0E3E-42B7-AC23-E74FA8795596}" type="sibTrans" cxnId="{4CABF6C4-7482-4CB1-8D70-CDA808071400}">
      <dgm:prSet/>
      <dgm:spPr/>
      <dgm:t>
        <a:bodyPr/>
        <a:lstStyle/>
        <a:p>
          <a:endParaRPr lang="de-DE"/>
        </a:p>
      </dgm:t>
    </dgm:pt>
    <dgm:pt modelId="{3B5F8B8B-B0CE-4A87-802E-E3B143D941F6}">
      <dgm:prSet phldrT="[Text]" custT="1"/>
      <dgm:spPr/>
      <dgm:t>
        <a:bodyPr/>
        <a:lstStyle/>
        <a:p>
          <a:r>
            <a:rPr lang="de-DE" sz="2200" dirty="0" smtClean="0">
              <a:cs typeface="Calibri" panose="020F0502020204030204" pitchFamily="34" charset="0"/>
            </a:rPr>
            <a:t>0385 588 17283</a:t>
          </a:r>
          <a:endParaRPr lang="de-DE" sz="2200" dirty="0"/>
        </a:p>
      </dgm:t>
    </dgm:pt>
    <dgm:pt modelId="{A7ED9718-13B5-4D07-B8ED-057ED10ED230}" type="parTrans" cxnId="{BE4CFA5A-637B-488E-B50E-C651AC19DB17}">
      <dgm:prSet/>
      <dgm:spPr/>
      <dgm:t>
        <a:bodyPr/>
        <a:lstStyle/>
        <a:p>
          <a:endParaRPr lang="de-DE"/>
        </a:p>
      </dgm:t>
    </dgm:pt>
    <dgm:pt modelId="{56F3B1F7-254C-4D46-AAF5-6B5258268F21}" type="sibTrans" cxnId="{BE4CFA5A-637B-488E-B50E-C651AC19DB17}">
      <dgm:prSet/>
      <dgm:spPr/>
      <dgm:t>
        <a:bodyPr/>
        <a:lstStyle/>
        <a:p>
          <a:endParaRPr lang="de-DE"/>
        </a:p>
      </dgm:t>
    </dgm:pt>
    <dgm:pt modelId="{1904BE3F-35AE-4200-8614-BFF16D3FEAF7}">
      <dgm:prSet phldrT="[Text]" custT="1"/>
      <dgm:spPr/>
      <dgm:t>
        <a:bodyPr/>
        <a:lstStyle/>
        <a:p>
          <a:r>
            <a:rPr lang="de-DE" sz="2200" b="1" i="0" dirty="0" smtClean="0"/>
            <a:t>Berufliche Schule</a:t>
          </a:r>
        </a:p>
        <a:p>
          <a:r>
            <a:rPr lang="de-DE" sz="2200" b="1" i="0" dirty="0" smtClean="0"/>
            <a:t>Sonderpädagogik</a:t>
          </a:r>
          <a:endParaRPr lang="de-DE" sz="2200" b="1" dirty="0"/>
        </a:p>
      </dgm:t>
    </dgm:pt>
    <dgm:pt modelId="{30B0893C-A0C9-49D6-A1A8-D10AC46E8746}" type="parTrans" cxnId="{C44990D3-3BC9-4E2E-A2D0-DE4693A48069}">
      <dgm:prSet/>
      <dgm:spPr/>
      <dgm:t>
        <a:bodyPr/>
        <a:lstStyle/>
        <a:p>
          <a:endParaRPr lang="de-DE"/>
        </a:p>
      </dgm:t>
    </dgm:pt>
    <dgm:pt modelId="{56F914D1-5CC4-482E-8B51-E4A49F42A4AE}" type="sibTrans" cxnId="{C44990D3-3BC9-4E2E-A2D0-DE4693A48069}">
      <dgm:prSet/>
      <dgm:spPr/>
      <dgm:t>
        <a:bodyPr/>
        <a:lstStyle/>
        <a:p>
          <a:endParaRPr lang="de-DE"/>
        </a:p>
      </dgm:t>
    </dgm:pt>
    <dgm:pt modelId="{F053941D-C690-4084-9E74-5A80253087B1}">
      <dgm:prSet phldrT="[Text]" custT="1"/>
      <dgm:spPr/>
      <dgm:t>
        <a:bodyPr/>
        <a:lstStyle/>
        <a:p>
          <a:r>
            <a:rPr lang="de-DE" sz="2200" dirty="0" smtClean="0"/>
            <a:t>Sebastian Harnack</a:t>
          </a:r>
          <a:endParaRPr lang="de-DE" sz="2200" dirty="0"/>
        </a:p>
      </dgm:t>
    </dgm:pt>
    <dgm:pt modelId="{62615FD8-A4C7-4358-AA4B-F578437A5E3D}" type="parTrans" cxnId="{DE3850EF-E165-4429-9320-6E00A9C7CA0E}">
      <dgm:prSet/>
      <dgm:spPr/>
      <dgm:t>
        <a:bodyPr/>
        <a:lstStyle/>
        <a:p>
          <a:endParaRPr lang="de-DE"/>
        </a:p>
      </dgm:t>
    </dgm:pt>
    <dgm:pt modelId="{083D597B-A2CC-4597-9F5D-2B40D2693525}" type="sibTrans" cxnId="{DE3850EF-E165-4429-9320-6E00A9C7CA0E}">
      <dgm:prSet/>
      <dgm:spPr/>
      <dgm:t>
        <a:bodyPr/>
        <a:lstStyle/>
        <a:p>
          <a:endParaRPr lang="de-DE"/>
        </a:p>
      </dgm:t>
    </dgm:pt>
    <dgm:pt modelId="{8453A6DA-E8BB-4111-9BA1-D9161867B0E2}">
      <dgm:prSet phldrT="[Text]" custT="1"/>
      <dgm:spPr/>
      <dgm:t>
        <a:bodyPr/>
        <a:lstStyle/>
        <a:p>
          <a:r>
            <a:rPr lang="de-DE" sz="2200" dirty="0" smtClean="0">
              <a:cs typeface="Calibri" panose="020F0502020204030204" pitchFamily="34" charset="0"/>
            </a:rPr>
            <a:t>0385 588 17282</a:t>
          </a:r>
          <a:endParaRPr lang="de-DE" sz="2200" dirty="0"/>
        </a:p>
      </dgm:t>
    </dgm:pt>
    <dgm:pt modelId="{0FDF77CB-5F28-412E-B485-22B98A98B113}" type="parTrans" cxnId="{31074A8D-56AE-4E2D-B613-9E17F1A434F0}">
      <dgm:prSet/>
      <dgm:spPr/>
      <dgm:t>
        <a:bodyPr/>
        <a:lstStyle/>
        <a:p>
          <a:endParaRPr lang="de-DE"/>
        </a:p>
      </dgm:t>
    </dgm:pt>
    <dgm:pt modelId="{B03EABBD-6521-4D6E-A74C-E78B6B0CFDC1}" type="sibTrans" cxnId="{31074A8D-56AE-4E2D-B613-9E17F1A434F0}">
      <dgm:prSet/>
      <dgm:spPr/>
      <dgm:t>
        <a:bodyPr/>
        <a:lstStyle/>
        <a:p>
          <a:endParaRPr lang="de-DE"/>
        </a:p>
      </dgm:t>
    </dgm:pt>
    <dgm:pt modelId="{BE82020D-D2E9-4904-963F-3589B7C46760}">
      <dgm:prSet phldrT="[Text]"/>
      <dgm:spPr/>
      <dgm:t>
        <a:bodyPr/>
        <a:lstStyle/>
        <a:p>
          <a:r>
            <a:rPr lang="de-DE" b="1" i="0" dirty="0" smtClean="0"/>
            <a:t>Grundschule</a:t>
          </a:r>
        </a:p>
        <a:p>
          <a:r>
            <a:rPr lang="de-DE" b="1" i="0" dirty="0" smtClean="0"/>
            <a:t> Regionale Schule</a:t>
          </a:r>
          <a:endParaRPr lang="de-DE" b="1" dirty="0"/>
        </a:p>
      </dgm:t>
    </dgm:pt>
    <dgm:pt modelId="{A57CDB43-1C10-439A-8DBD-714DB32DDD10}" type="parTrans" cxnId="{F0EDD0ED-221C-464F-A064-BB13829A991B}">
      <dgm:prSet/>
      <dgm:spPr/>
      <dgm:t>
        <a:bodyPr/>
        <a:lstStyle/>
        <a:p>
          <a:endParaRPr lang="de-DE"/>
        </a:p>
      </dgm:t>
    </dgm:pt>
    <dgm:pt modelId="{314B62C6-CE1B-4763-8B09-757652DCC437}" type="sibTrans" cxnId="{F0EDD0ED-221C-464F-A064-BB13829A991B}">
      <dgm:prSet/>
      <dgm:spPr/>
      <dgm:t>
        <a:bodyPr/>
        <a:lstStyle/>
        <a:p>
          <a:endParaRPr lang="de-DE"/>
        </a:p>
      </dgm:t>
    </dgm:pt>
    <dgm:pt modelId="{B00CF1FC-0544-47D6-B3A8-A92D37E40DC8}">
      <dgm:prSet phldrT="[Text]" custT="1"/>
      <dgm:spPr/>
      <dgm:t>
        <a:bodyPr/>
        <a:lstStyle/>
        <a:p>
          <a:r>
            <a:rPr lang="de-DE" sz="2200" dirty="0" smtClean="0"/>
            <a:t>Marie Sommerfeld </a:t>
          </a:r>
          <a:endParaRPr lang="de-DE" sz="2200" dirty="0"/>
        </a:p>
      </dgm:t>
    </dgm:pt>
    <dgm:pt modelId="{61F31C62-7705-43D5-8D91-EAD6D1CFF36A}" type="parTrans" cxnId="{F230E267-DB1D-4076-9B21-E31B210A6D0C}">
      <dgm:prSet/>
      <dgm:spPr/>
      <dgm:t>
        <a:bodyPr/>
        <a:lstStyle/>
        <a:p>
          <a:endParaRPr lang="de-DE"/>
        </a:p>
      </dgm:t>
    </dgm:pt>
    <dgm:pt modelId="{5D8A82C4-7175-47E7-A277-EC9BB3ECD747}" type="sibTrans" cxnId="{F230E267-DB1D-4076-9B21-E31B210A6D0C}">
      <dgm:prSet/>
      <dgm:spPr/>
      <dgm:t>
        <a:bodyPr/>
        <a:lstStyle/>
        <a:p>
          <a:endParaRPr lang="de-DE"/>
        </a:p>
      </dgm:t>
    </dgm:pt>
    <dgm:pt modelId="{78206D2D-40F8-4F1B-8526-65A5B4C16E2D}">
      <dgm:prSet phldrT="[Text]" custT="1"/>
      <dgm:spPr/>
      <dgm:t>
        <a:bodyPr/>
        <a:lstStyle/>
        <a:p>
          <a:r>
            <a:rPr lang="de-DE" sz="2200" dirty="0" smtClean="0">
              <a:cs typeface="Calibri" panose="020F0502020204030204" pitchFamily="34" charset="0"/>
            </a:rPr>
            <a:t>0385 588 17286</a:t>
          </a:r>
          <a:endParaRPr lang="de-DE" sz="2200" dirty="0"/>
        </a:p>
      </dgm:t>
    </dgm:pt>
    <dgm:pt modelId="{25DA390E-F2A7-495C-9780-4F38E51DDC2B}" type="parTrans" cxnId="{C89C5A94-DA99-4C38-AE3B-5E3F31FCC347}">
      <dgm:prSet/>
      <dgm:spPr/>
      <dgm:t>
        <a:bodyPr/>
        <a:lstStyle/>
        <a:p>
          <a:endParaRPr lang="de-DE"/>
        </a:p>
      </dgm:t>
    </dgm:pt>
    <dgm:pt modelId="{2E6561BF-8B65-4054-9CEB-E1D39CD7839E}" type="sibTrans" cxnId="{C89C5A94-DA99-4C38-AE3B-5E3F31FCC347}">
      <dgm:prSet/>
      <dgm:spPr/>
      <dgm:t>
        <a:bodyPr/>
        <a:lstStyle/>
        <a:p>
          <a:endParaRPr lang="de-DE"/>
        </a:p>
      </dgm:t>
    </dgm:pt>
    <dgm:pt modelId="{6BC202CD-E8E5-43E8-B8A1-CB13E3462D0E}" type="pres">
      <dgm:prSet presAssocID="{01301BE5-D32F-4D65-9806-C70A2972A6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F7FA47F-50A5-4EF7-9EFA-146A15CD7FA0}" type="pres">
      <dgm:prSet presAssocID="{145DC8DE-AABC-4B86-880A-E5A76FEBE641}" presName="linNode" presStyleCnt="0"/>
      <dgm:spPr/>
      <dgm:t>
        <a:bodyPr/>
        <a:lstStyle/>
        <a:p>
          <a:endParaRPr lang="de-DE"/>
        </a:p>
      </dgm:t>
    </dgm:pt>
    <dgm:pt modelId="{9AA8581E-559C-4030-9F7E-35251396F53C}" type="pres">
      <dgm:prSet presAssocID="{145DC8DE-AABC-4B86-880A-E5A76FEBE64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80E755-B899-46D7-929C-9E099216B0D3}" type="pres">
      <dgm:prSet presAssocID="{145DC8DE-AABC-4B86-880A-E5A76FEBE64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F42FE4-3474-4194-99E3-AB8F32B7330D}" type="pres">
      <dgm:prSet presAssocID="{EAE5281E-9CC1-4DC4-BFBF-6FC5E8700807}" presName="sp" presStyleCnt="0"/>
      <dgm:spPr/>
      <dgm:t>
        <a:bodyPr/>
        <a:lstStyle/>
        <a:p>
          <a:endParaRPr lang="de-DE"/>
        </a:p>
      </dgm:t>
    </dgm:pt>
    <dgm:pt modelId="{41539668-4DAA-4DAF-82C5-772483BAE78B}" type="pres">
      <dgm:prSet presAssocID="{1904BE3F-35AE-4200-8614-BFF16D3FEAF7}" presName="linNode" presStyleCnt="0"/>
      <dgm:spPr/>
      <dgm:t>
        <a:bodyPr/>
        <a:lstStyle/>
        <a:p>
          <a:endParaRPr lang="de-DE"/>
        </a:p>
      </dgm:t>
    </dgm:pt>
    <dgm:pt modelId="{7EF3F252-1843-465D-880B-0A2F0FC3266A}" type="pres">
      <dgm:prSet presAssocID="{1904BE3F-35AE-4200-8614-BFF16D3FEAF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1F16B4-EB45-4B3B-8C9C-99BD97828CAB}" type="pres">
      <dgm:prSet presAssocID="{1904BE3F-35AE-4200-8614-BFF16D3FEAF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DD5ABE-6F8C-4911-B437-53861810EC1B}" type="pres">
      <dgm:prSet presAssocID="{56F914D1-5CC4-482E-8B51-E4A49F42A4AE}" presName="sp" presStyleCnt="0"/>
      <dgm:spPr/>
      <dgm:t>
        <a:bodyPr/>
        <a:lstStyle/>
        <a:p>
          <a:endParaRPr lang="de-DE"/>
        </a:p>
      </dgm:t>
    </dgm:pt>
    <dgm:pt modelId="{7D48EB42-DF97-4D75-9ACD-D799EF8DB07B}" type="pres">
      <dgm:prSet presAssocID="{BE82020D-D2E9-4904-963F-3589B7C46760}" presName="linNode" presStyleCnt="0"/>
      <dgm:spPr/>
      <dgm:t>
        <a:bodyPr/>
        <a:lstStyle/>
        <a:p>
          <a:endParaRPr lang="de-DE"/>
        </a:p>
      </dgm:t>
    </dgm:pt>
    <dgm:pt modelId="{B16E267C-57D5-4013-B629-A560524058F2}" type="pres">
      <dgm:prSet presAssocID="{BE82020D-D2E9-4904-963F-3589B7C4676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477802-1338-4439-B708-BE6349F6A075}" type="pres">
      <dgm:prSet presAssocID="{BE82020D-D2E9-4904-963F-3589B7C4676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E4CFA5A-637B-488E-B50E-C651AC19DB17}" srcId="{145DC8DE-AABC-4B86-880A-E5A76FEBE641}" destId="{3B5F8B8B-B0CE-4A87-802E-E3B143D941F6}" srcOrd="1" destOrd="0" parTransId="{A7ED9718-13B5-4D07-B8ED-057ED10ED230}" sibTransId="{56F3B1F7-254C-4D46-AAF5-6B5258268F21}"/>
    <dgm:cxn modelId="{E5DA4726-83CD-41E7-88D2-8AC5A4640693}" type="presOf" srcId="{4A9C2A73-B7CB-43ED-BA6B-0625B228F3C7}" destId="{9880E755-B899-46D7-929C-9E099216B0D3}" srcOrd="0" destOrd="0" presId="urn:microsoft.com/office/officeart/2005/8/layout/vList5"/>
    <dgm:cxn modelId="{5514549C-89E1-4158-AA5D-8175E6FF95D9}" type="presOf" srcId="{B00CF1FC-0544-47D6-B3A8-A92D37E40DC8}" destId="{3C477802-1338-4439-B708-BE6349F6A075}" srcOrd="0" destOrd="0" presId="urn:microsoft.com/office/officeart/2005/8/layout/vList5"/>
    <dgm:cxn modelId="{C6289527-49A1-42F3-95DE-A1364523B2C8}" type="presOf" srcId="{01301BE5-D32F-4D65-9806-C70A2972A6C6}" destId="{6BC202CD-E8E5-43E8-B8A1-CB13E3462D0E}" srcOrd="0" destOrd="0" presId="urn:microsoft.com/office/officeart/2005/8/layout/vList5"/>
    <dgm:cxn modelId="{C44990D3-3BC9-4E2E-A2D0-DE4693A48069}" srcId="{01301BE5-D32F-4D65-9806-C70A2972A6C6}" destId="{1904BE3F-35AE-4200-8614-BFF16D3FEAF7}" srcOrd="1" destOrd="0" parTransId="{30B0893C-A0C9-49D6-A1A8-D10AC46E8746}" sibTransId="{56F914D1-5CC4-482E-8B51-E4A49F42A4AE}"/>
    <dgm:cxn modelId="{F0EDD0ED-221C-464F-A064-BB13829A991B}" srcId="{01301BE5-D32F-4D65-9806-C70A2972A6C6}" destId="{BE82020D-D2E9-4904-963F-3589B7C46760}" srcOrd="2" destOrd="0" parTransId="{A57CDB43-1C10-439A-8DBD-714DB32DDD10}" sibTransId="{314B62C6-CE1B-4763-8B09-757652DCC437}"/>
    <dgm:cxn modelId="{6A40A5EC-1B23-4509-9BDA-98049B70DF3E}" type="presOf" srcId="{145DC8DE-AABC-4B86-880A-E5A76FEBE641}" destId="{9AA8581E-559C-4030-9F7E-35251396F53C}" srcOrd="0" destOrd="0" presId="urn:microsoft.com/office/officeart/2005/8/layout/vList5"/>
    <dgm:cxn modelId="{9474F3D1-F89B-4D3D-B482-ADCF1C346FF2}" type="presOf" srcId="{F053941D-C690-4084-9E74-5A80253087B1}" destId="{181F16B4-EB45-4B3B-8C9C-99BD97828CAB}" srcOrd="0" destOrd="0" presId="urn:microsoft.com/office/officeart/2005/8/layout/vList5"/>
    <dgm:cxn modelId="{F230E267-DB1D-4076-9B21-E31B210A6D0C}" srcId="{BE82020D-D2E9-4904-963F-3589B7C46760}" destId="{B00CF1FC-0544-47D6-B3A8-A92D37E40DC8}" srcOrd="0" destOrd="0" parTransId="{61F31C62-7705-43D5-8D91-EAD6D1CFF36A}" sibTransId="{5D8A82C4-7175-47E7-A277-EC9BB3ECD747}"/>
    <dgm:cxn modelId="{E429ECCB-8EE3-44C7-AFD3-8F2177AE7E49}" type="presOf" srcId="{78206D2D-40F8-4F1B-8526-65A5B4C16E2D}" destId="{3C477802-1338-4439-B708-BE6349F6A075}" srcOrd="0" destOrd="1" presId="urn:microsoft.com/office/officeart/2005/8/layout/vList5"/>
    <dgm:cxn modelId="{C6937181-E6DA-4CD1-99A6-CF8D2A3780F5}" type="presOf" srcId="{1904BE3F-35AE-4200-8614-BFF16D3FEAF7}" destId="{7EF3F252-1843-465D-880B-0A2F0FC3266A}" srcOrd="0" destOrd="0" presId="urn:microsoft.com/office/officeart/2005/8/layout/vList5"/>
    <dgm:cxn modelId="{9CA39830-2F8B-4D6D-9964-A3DCA9B60287}" type="presOf" srcId="{BE82020D-D2E9-4904-963F-3589B7C46760}" destId="{B16E267C-57D5-4013-B629-A560524058F2}" srcOrd="0" destOrd="0" presId="urn:microsoft.com/office/officeart/2005/8/layout/vList5"/>
    <dgm:cxn modelId="{DBDDECDB-1D49-47EF-BF99-47A006127283}" srcId="{01301BE5-D32F-4D65-9806-C70A2972A6C6}" destId="{145DC8DE-AABC-4B86-880A-E5A76FEBE641}" srcOrd="0" destOrd="0" parTransId="{B26AA308-8A7A-47BC-B9E6-319D368F3D46}" sibTransId="{EAE5281E-9CC1-4DC4-BFBF-6FC5E8700807}"/>
    <dgm:cxn modelId="{061C5032-BCFB-4E2F-82DB-9576948D559E}" type="presOf" srcId="{3B5F8B8B-B0CE-4A87-802E-E3B143D941F6}" destId="{9880E755-B899-46D7-929C-9E099216B0D3}" srcOrd="0" destOrd="1" presId="urn:microsoft.com/office/officeart/2005/8/layout/vList5"/>
    <dgm:cxn modelId="{31074A8D-56AE-4E2D-B613-9E17F1A434F0}" srcId="{1904BE3F-35AE-4200-8614-BFF16D3FEAF7}" destId="{8453A6DA-E8BB-4111-9BA1-D9161867B0E2}" srcOrd="1" destOrd="0" parTransId="{0FDF77CB-5F28-412E-B485-22B98A98B113}" sibTransId="{B03EABBD-6521-4D6E-A74C-E78B6B0CFDC1}"/>
    <dgm:cxn modelId="{4CABF6C4-7482-4CB1-8D70-CDA808071400}" srcId="{145DC8DE-AABC-4B86-880A-E5A76FEBE641}" destId="{4A9C2A73-B7CB-43ED-BA6B-0625B228F3C7}" srcOrd="0" destOrd="0" parTransId="{67465C74-8AB6-4453-872D-817052F17BAB}" sibTransId="{FAA9FBE9-0E3E-42B7-AC23-E74FA8795596}"/>
    <dgm:cxn modelId="{84831426-C629-4081-AD8A-B3859B02872B}" type="presOf" srcId="{8453A6DA-E8BB-4111-9BA1-D9161867B0E2}" destId="{181F16B4-EB45-4B3B-8C9C-99BD97828CAB}" srcOrd="0" destOrd="1" presId="urn:microsoft.com/office/officeart/2005/8/layout/vList5"/>
    <dgm:cxn modelId="{DE3850EF-E165-4429-9320-6E00A9C7CA0E}" srcId="{1904BE3F-35AE-4200-8614-BFF16D3FEAF7}" destId="{F053941D-C690-4084-9E74-5A80253087B1}" srcOrd="0" destOrd="0" parTransId="{62615FD8-A4C7-4358-AA4B-F578437A5E3D}" sibTransId="{083D597B-A2CC-4597-9F5D-2B40D2693525}"/>
    <dgm:cxn modelId="{C89C5A94-DA99-4C38-AE3B-5E3F31FCC347}" srcId="{BE82020D-D2E9-4904-963F-3589B7C46760}" destId="{78206D2D-40F8-4F1B-8526-65A5B4C16E2D}" srcOrd="1" destOrd="0" parTransId="{25DA390E-F2A7-495C-9780-4F38E51DDC2B}" sibTransId="{2E6561BF-8B65-4054-9CEB-E1D39CD7839E}"/>
    <dgm:cxn modelId="{F5D3886C-BF49-436A-B891-2601D9DC68FB}" type="presParOf" srcId="{6BC202CD-E8E5-43E8-B8A1-CB13E3462D0E}" destId="{3F7FA47F-50A5-4EF7-9EFA-146A15CD7FA0}" srcOrd="0" destOrd="0" presId="urn:microsoft.com/office/officeart/2005/8/layout/vList5"/>
    <dgm:cxn modelId="{4A114A95-D395-41A2-B1B7-565ACE7893E3}" type="presParOf" srcId="{3F7FA47F-50A5-4EF7-9EFA-146A15CD7FA0}" destId="{9AA8581E-559C-4030-9F7E-35251396F53C}" srcOrd="0" destOrd="0" presId="urn:microsoft.com/office/officeart/2005/8/layout/vList5"/>
    <dgm:cxn modelId="{48911C51-8855-4889-95F3-44F9405B79D1}" type="presParOf" srcId="{3F7FA47F-50A5-4EF7-9EFA-146A15CD7FA0}" destId="{9880E755-B899-46D7-929C-9E099216B0D3}" srcOrd="1" destOrd="0" presId="urn:microsoft.com/office/officeart/2005/8/layout/vList5"/>
    <dgm:cxn modelId="{1A36C097-F9C3-4703-B234-F99A7475D334}" type="presParOf" srcId="{6BC202CD-E8E5-43E8-B8A1-CB13E3462D0E}" destId="{61F42FE4-3474-4194-99E3-AB8F32B7330D}" srcOrd="1" destOrd="0" presId="urn:microsoft.com/office/officeart/2005/8/layout/vList5"/>
    <dgm:cxn modelId="{DA6954F5-E023-4A1B-BC8F-621BC35C0C97}" type="presParOf" srcId="{6BC202CD-E8E5-43E8-B8A1-CB13E3462D0E}" destId="{41539668-4DAA-4DAF-82C5-772483BAE78B}" srcOrd="2" destOrd="0" presId="urn:microsoft.com/office/officeart/2005/8/layout/vList5"/>
    <dgm:cxn modelId="{8A092769-627F-451B-8A82-157A0815AB1D}" type="presParOf" srcId="{41539668-4DAA-4DAF-82C5-772483BAE78B}" destId="{7EF3F252-1843-465D-880B-0A2F0FC3266A}" srcOrd="0" destOrd="0" presId="urn:microsoft.com/office/officeart/2005/8/layout/vList5"/>
    <dgm:cxn modelId="{2BC9165A-1291-4334-9647-45F22C08924A}" type="presParOf" srcId="{41539668-4DAA-4DAF-82C5-772483BAE78B}" destId="{181F16B4-EB45-4B3B-8C9C-99BD97828CAB}" srcOrd="1" destOrd="0" presId="urn:microsoft.com/office/officeart/2005/8/layout/vList5"/>
    <dgm:cxn modelId="{087720B9-67AD-4F1C-B03A-C284CFA44EA6}" type="presParOf" srcId="{6BC202CD-E8E5-43E8-B8A1-CB13E3462D0E}" destId="{1BDD5ABE-6F8C-4911-B437-53861810EC1B}" srcOrd="3" destOrd="0" presId="urn:microsoft.com/office/officeart/2005/8/layout/vList5"/>
    <dgm:cxn modelId="{1467EB94-9B7D-4DD7-A1B2-EAF9F2B7EAC3}" type="presParOf" srcId="{6BC202CD-E8E5-43E8-B8A1-CB13E3462D0E}" destId="{7D48EB42-DF97-4D75-9ACD-D799EF8DB07B}" srcOrd="4" destOrd="0" presId="urn:microsoft.com/office/officeart/2005/8/layout/vList5"/>
    <dgm:cxn modelId="{010B871A-871E-4B7B-839A-DA015C2DF35A}" type="presParOf" srcId="{7D48EB42-DF97-4D75-9ACD-D799EF8DB07B}" destId="{B16E267C-57D5-4013-B629-A560524058F2}" srcOrd="0" destOrd="0" presId="urn:microsoft.com/office/officeart/2005/8/layout/vList5"/>
    <dgm:cxn modelId="{1197F4CA-16EB-4AA2-A7B3-5B01951978AF}" type="presParOf" srcId="{7D48EB42-DF97-4D75-9ACD-D799EF8DB07B}" destId="{3C477802-1338-4439-B708-BE6349F6A0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7A7174-6590-4032-915E-8F8E9FB04971}" type="doc">
      <dgm:prSet loTypeId="urn:microsoft.com/office/officeart/2005/8/layout/hList1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5623F203-D9F6-4C21-B8FC-1BBCADD8090F}">
      <dgm:prSet phldrT="[Text]"/>
      <dgm:spPr/>
      <dgm:t>
        <a:bodyPr/>
        <a:lstStyle/>
        <a:p>
          <a:r>
            <a:rPr lang="de-DE" dirty="0" smtClean="0"/>
            <a:t>Beginn des Referendariats</a:t>
          </a:r>
          <a:endParaRPr lang="de-DE" dirty="0"/>
        </a:p>
      </dgm:t>
    </dgm:pt>
    <dgm:pt modelId="{7E4924FF-9A78-42F8-8A28-B5EE9557AE73}" type="parTrans" cxnId="{3A54D2D5-BAC9-4943-B6A3-E1B2115AE018}">
      <dgm:prSet/>
      <dgm:spPr/>
      <dgm:t>
        <a:bodyPr/>
        <a:lstStyle/>
        <a:p>
          <a:endParaRPr lang="de-DE"/>
        </a:p>
      </dgm:t>
    </dgm:pt>
    <dgm:pt modelId="{49A508DD-2DBD-421D-B635-D9500AC69FAA}" type="sibTrans" cxnId="{3A54D2D5-BAC9-4943-B6A3-E1B2115AE018}">
      <dgm:prSet/>
      <dgm:spPr/>
      <dgm:t>
        <a:bodyPr/>
        <a:lstStyle/>
        <a:p>
          <a:endParaRPr lang="de-DE"/>
        </a:p>
      </dgm:t>
    </dgm:pt>
    <dgm:pt modelId="{7E0040F4-BB18-41E9-97A0-8D2F8189DE05}">
      <dgm:prSet phldrT="[Text]" custT="1"/>
      <dgm:spPr/>
      <dgm:t>
        <a:bodyPr/>
        <a:lstStyle/>
        <a:p>
          <a:pPr algn="l"/>
          <a:r>
            <a:rPr lang="de-DE" sz="2400" dirty="0" smtClean="0"/>
            <a:t>1. April 2024</a:t>
          </a:r>
          <a:r>
            <a:rPr lang="de-DE" sz="2400" dirty="0" smtClean="0">
              <a:solidFill>
                <a:srgbClr val="C00000"/>
              </a:solidFill>
            </a:rPr>
            <a:t>*</a:t>
          </a:r>
          <a:endParaRPr lang="de-DE" sz="2400" dirty="0">
            <a:solidFill>
              <a:srgbClr val="C00000"/>
            </a:solidFill>
          </a:endParaRPr>
        </a:p>
      </dgm:t>
    </dgm:pt>
    <dgm:pt modelId="{A3E77C14-AAF9-4E75-865C-262290AC0B1D}" type="parTrans" cxnId="{651EC0E3-2F19-4643-ACCF-C082376EFE56}">
      <dgm:prSet/>
      <dgm:spPr/>
      <dgm:t>
        <a:bodyPr/>
        <a:lstStyle/>
        <a:p>
          <a:endParaRPr lang="de-DE"/>
        </a:p>
      </dgm:t>
    </dgm:pt>
    <dgm:pt modelId="{B20497FE-D63F-4BE7-9FA9-09DFBEAE70D6}" type="sibTrans" cxnId="{651EC0E3-2F19-4643-ACCF-C082376EFE56}">
      <dgm:prSet/>
      <dgm:spPr/>
      <dgm:t>
        <a:bodyPr/>
        <a:lstStyle/>
        <a:p>
          <a:endParaRPr lang="de-DE"/>
        </a:p>
      </dgm:t>
    </dgm:pt>
    <dgm:pt modelId="{5220C970-07FC-422C-BC9B-866FB559344E}">
      <dgm:prSet phldrT="[Text]"/>
      <dgm:spPr/>
      <dgm:t>
        <a:bodyPr/>
        <a:lstStyle/>
        <a:p>
          <a:r>
            <a:rPr lang="de-DE" dirty="0" smtClean="0"/>
            <a:t>Beginn der Ausschreibung</a:t>
          </a:r>
          <a:endParaRPr lang="de-DE" dirty="0"/>
        </a:p>
      </dgm:t>
    </dgm:pt>
    <dgm:pt modelId="{41CA023F-6487-41CC-89AE-AA8D52107036}" type="parTrans" cxnId="{7C458E13-88FA-4DF2-98AA-3B9AAA3FAB54}">
      <dgm:prSet/>
      <dgm:spPr/>
      <dgm:t>
        <a:bodyPr/>
        <a:lstStyle/>
        <a:p>
          <a:endParaRPr lang="de-DE"/>
        </a:p>
      </dgm:t>
    </dgm:pt>
    <dgm:pt modelId="{E56940C1-457C-4F51-9E73-49D385EF40AF}" type="sibTrans" cxnId="{7C458E13-88FA-4DF2-98AA-3B9AAA3FAB54}">
      <dgm:prSet/>
      <dgm:spPr/>
      <dgm:t>
        <a:bodyPr/>
        <a:lstStyle/>
        <a:p>
          <a:endParaRPr lang="de-DE"/>
        </a:p>
      </dgm:t>
    </dgm:pt>
    <dgm:pt modelId="{287AC874-1C1D-491A-B184-5A7CFEAB4B02}">
      <dgm:prSet phldrT="[Text]" custT="1"/>
      <dgm:spPr/>
      <dgm:t>
        <a:bodyPr/>
        <a:lstStyle/>
        <a:p>
          <a:pPr algn="ctr"/>
          <a:r>
            <a:rPr lang="de-DE" sz="2400" dirty="0" smtClean="0"/>
            <a:t>20.11.2023</a:t>
          </a:r>
          <a:endParaRPr lang="de-DE" sz="2400" dirty="0"/>
        </a:p>
      </dgm:t>
    </dgm:pt>
    <dgm:pt modelId="{5F728A90-A1CA-4712-9E15-F463CF824299}" type="parTrans" cxnId="{86040BBB-2381-4114-8CF3-31AC24B7C91A}">
      <dgm:prSet/>
      <dgm:spPr/>
      <dgm:t>
        <a:bodyPr/>
        <a:lstStyle/>
        <a:p>
          <a:endParaRPr lang="de-DE"/>
        </a:p>
      </dgm:t>
    </dgm:pt>
    <dgm:pt modelId="{19FB9B76-AA04-4440-8997-D533D76754F6}" type="sibTrans" cxnId="{86040BBB-2381-4114-8CF3-31AC24B7C91A}">
      <dgm:prSet/>
      <dgm:spPr/>
      <dgm:t>
        <a:bodyPr/>
        <a:lstStyle/>
        <a:p>
          <a:endParaRPr lang="de-DE"/>
        </a:p>
      </dgm:t>
    </dgm:pt>
    <dgm:pt modelId="{0A6D3C57-A257-47D1-B945-17CA28934D26}">
      <dgm:prSet phldrT="[Text]"/>
      <dgm:spPr/>
      <dgm:t>
        <a:bodyPr/>
        <a:lstStyle/>
        <a:p>
          <a:r>
            <a:rPr lang="de-DE" dirty="0" smtClean="0"/>
            <a:t>Ende der Ausschreibung</a:t>
          </a:r>
          <a:endParaRPr lang="de-DE" dirty="0"/>
        </a:p>
      </dgm:t>
    </dgm:pt>
    <dgm:pt modelId="{34EAA27F-DF8A-4BB5-BDF1-2AF91A51A3BB}" type="parTrans" cxnId="{60B23E12-6455-455B-AA26-6F3F229519D9}">
      <dgm:prSet/>
      <dgm:spPr/>
      <dgm:t>
        <a:bodyPr/>
        <a:lstStyle/>
        <a:p>
          <a:endParaRPr lang="de-DE"/>
        </a:p>
      </dgm:t>
    </dgm:pt>
    <dgm:pt modelId="{EE38F9D8-CD5B-42FC-82E4-CB688F0D0D96}" type="sibTrans" cxnId="{60B23E12-6455-455B-AA26-6F3F229519D9}">
      <dgm:prSet/>
      <dgm:spPr/>
      <dgm:t>
        <a:bodyPr/>
        <a:lstStyle/>
        <a:p>
          <a:endParaRPr lang="de-DE"/>
        </a:p>
      </dgm:t>
    </dgm:pt>
    <dgm:pt modelId="{CFD29242-998A-4B06-A2C3-9342157D05C5}">
      <dgm:prSet phldrT="[Text]" custT="1"/>
      <dgm:spPr/>
      <dgm:t>
        <a:bodyPr/>
        <a:lstStyle/>
        <a:p>
          <a:pPr algn="ctr"/>
          <a:r>
            <a:rPr lang="de-DE" sz="2400" dirty="0" smtClean="0"/>
            <a:t>11.12.2023</a:t>
          </a:r>
          <a:endParaRPr lang="de-DE" sz="2400" dirty="0"/>
        </a:p>
      </dgm:t>
    </dgm:pt>
    <dgm:pt modelId="{A43C74D8-A3D3-4055-B924-22DEEBC986D6}" type="parTrans" cxnId="{875368DB-8EDB-4CCD-B34D-28409BFEF67E}">
      <dgm:prSet/>
      <dgm:spPr/>
      <dgm:t>
        <a:bodyPr/>
        <a:lstStyle/>
        <a:p>
          <a:endParaRPr lang="de-DE"/>
        </a:p>
      </dgm:t>
    </dgm:pt>
    <dgm:pt modelId="{F5BABC48-4DE1-40D2-8AA6-79705E15A782}" type="sibTrans" cxnId="{875368DB-8EDB-4CCD-B34D-28409BFEF67E}">
      <dgm:prSet/>
      <dgm:spPr/>
      <dgm:t>
        <a:bodyPr/>
        <a:lstStyle/>
        <a:p>
          <a:endParaRPr lang="de-DE"/>
        </a:p>
      </dgm:t>
    </dgm:pt>
    <dgm:pt modelId="{C467E9DB-77D1-4945-B3DC-87FFA35387FD}">
      <dgm:prSet phldrT="[Text]" custT="1"/>
      <dgm:spPr/>
      <dgm:t>
        <a:bodyPr/>
        <a:lstStyle/>
        <a:p>
          <a:pPr algn="l"/>
          <a:r>
            <a:rPr lang="de-DE" sz="2400" dirty="0" smtClean="0"/>
            <a:t>1. August 2024</a:t>
          </a:r>
          <a:endParaRPr lang="de-DE" sz="2400" dirty="0">
            <a:solidFill>
              <a:srgbClr val="C00000"/>
            </a:solidFill>
          </a:endParaRPr>
        </a:p>
      </dgm:t>
    </dgm:pt>
    <dgm:pt modelId="{5995EBFE-4FF8-4FF4-9EFA-B2CDA09D2638}" type="parTrans" cxnId="{AD6E44C2-582F-4C0B-A0C6-ADD7EAB92E59}">
      <dgm:prSet/>
      <dgm:spPr/>
      <dgm:t>
        <a:bodyPr/>
        <a:lstStyle/>
        <a:p>
          <a:endParaRPr lang="de-DE"/>
        </a:p>
      </dgm:t>
    </dgm:pt>
    <dgm:pt modelId="{2540AC97-835B-474E-ADFF-326A6EE89018}" type="sibTrans" cxnId="{AD6E44C2-582F-4C0B-A0C6-ADD7EAB92E59}">
      <dgm:prSet/>
      <dgm:spPr/>
      <dgm:t>
        <a:bodyPr/>
        <a:lstStyle/>
        <a:p>
          <a:endParaRPr lang="de-DE"/>
        </a:p>
      </dgm:t>
    </dgm:pt>
    <dgm:pt modelId="{9DE325D7-B83F-4730-B0E0-D4045612B32F}">
      <dgm:prSet phldrT="[Text]" custT="1"/>
      <dgm:spPr/>
      <dgm:t>
        <a:bodyPr/>
        <a:lstStyle/>
        <a:p>
          <a:pPr algn="ctr"/>
          <a:r>
            <a:rPr lang="de-DE" sz="2400" dirty="0" smtClean="0"/>
            <a:t>18.03.2024</a:t>
          </a:r>
          <a:endParaRPr lang="de-DE" sz="2400" dirty="0"/>
        </a:p>
      </dgm:t>
    </dgm:pt>
    <dgm:pt modelId="{F4372861-4135-4429-98AA-7792F805234E}" type="parTrans" cxnId="{B0B25DB2-91AA-4C58-BC39-2B082C1C018F}">
      <dgm:prSet/>
      <dgm:spPr/>
      <dgm:t>
        <a:bodyPr/>
        <a:lstStyle/>
        <a:p>
          <a:endParaRPr lang="de-DE"/>
        </a:p>
      </dgm:t>
    </dgm:pt>
    <dgm:pt modelId="{C5267823-7B05-4073-B8B9-B1F1B5850AF0}" type="sibTrans" cxnId="{B0B25DB2-91AA-4C58-BC39-2B082C1C018F}">
      <dgm:prSet/>
      <dgm:spPr/>
      <dgm:t>
        <a:bodyPr/>
        <a:lstStyle/>
        <a:p>
          <a:endParaRPr lang="de-DE"/>
        </a:p>
      </dgm:t>
    </dgm:pt>
    <dgm:pt modelId="{F686EB20-5A28-4F87-80A0-62BECF9F135C}">
      <dgm:prSet phldrT="[Text]" custT="1"/>
      <dgm:spPr/>
      <dgm:t>
        <a:bodyPr/>
        <a:lstStyle/>
        <a:p>
          <a:pPr algn="ctr"/>
          <a:r>
            <a:rPr lang="de-DE" sz="2400" dirty="0" smtClean="0"/>
            <a:t>08.04.2024</a:t>
          </a:r>
          <a:endParaRPr lang="de-DE" sz="2400" dirty="0"/>
        </a:p>
      </dgm:t>
    </dgm:pt>
    <dgm:pt modelId="{8BAD88F0-74CF-4FDE-B7DD-6E86199283CB}" type="parTrans" cxnId="{C98A24B6-337C-4364-AACC-F2950E85B4DD}">
      <dgm:prSet/>
      <dgm:spPr/>
      <dgm:t>
        <a:bodyPr/>
        <a:lstStyle/>
        <a:p>
          <a:endParaRPr lang="de-DE"/>
        </a:p>
      </dgm:t>
    </dgm:pt>
    <dgm:pt modelId="{759B07F2-2A86-4DE6-A7C9-1711FB1E9471}" type="sibTrans" cxnId="{C98A24B6-337C-4364-AACC-F2950E85B4DD}">
      <dgm:prSet/>
      <dgm:spPr/>
      <dgm:t>
        <a:bodyPr/>
        <a:lstStyle/>
        <a:p>
          <a:endParaRPr lang="de-DE"/>
        </a:p>
      </dgm:t>
    </dgm:pt>
    <dgm:pt modelId="{0A3F7811-4587-49B7-ABF4-D5BC97368F8F}">
      <dgm:prSet phldrT="[Text]" custT="1"/>
      <dgm:spPr/>
      <dgm:t>
        <a:bodyPr/>
        <a:lstStyle/>
        <a:p>
          <a:pPr algn="l"/>
          <a:r>
            <a:rPr lang="de-DE" sz="2400" dirty="0" smtClean="0"/>
            <a:t>1. Oktober 2024</a:t>
          </a:r>
          <a:r>
            <a:rPr lang="de-DE" sz="2400" dirty="0" smtClean="0">
              <a:solidFill>
                <a:srgbClr val="C00000"/>
              </a:solidFill>
            </a:rPr>
            <a:t>*</a:t>
          </a:r>
          <a:endParaRPr lang="de-DE" sz="2400" dirty="0">
            <a:solidFill>
              <a:srgbClr val="C00000"/>
            </a:solidFill>
          </a:endParaRPr>
        </a:p>
      </dgm:t>
    </dgm:pt>
    <dgm:pt modelId="{52327875-449F-46B6-A7F2-9A34161120D7}" type="parTrans" cxnId="{BDAB2F3E-3209-421D-8EE7-30EA005BEBEB}">
      <dgm:prSet/>
      <dgm:spPr/>
      <dgm:t>
        <a:bodyPr/>
        <a:lstStyle/>
        <a:p>
          <a:endParaRPr lang="de-DE"/>
        </a:p>
      </dgm:t>
    </dgm:pt>
    <dgm:pt modelId="{91302445-60DB-469C-A91A-74DEB14C927D}" type="sibTrans" cxnId="{BDAB2F3E-3209-421D-8EE7-30EA005BEBEB}">
      <dgm:prSet/>
      <dgm:spPr/>
      <dgm:t>
        <a:bodyPr/>
        <a:lstStyle/>
        <a:p>
          <a:endParaRPr lang="de-DE"/>
        </a:p>
      </dgm:t>
    </dgm:pt>
    <dgm:pt modelId="{91010CA8-287E-4435-A9E4-27AAE74A5270}">
      <dgm:prSet phldrT="[Text]" custT="1"/>
      <dgm:spPr/>
      <dgm:t>
        <a:bodyPr/>
        <a:lstStyle/>
        <a:p>
          <a:pPr algn="ctr"/>
          <a:r>
            <a:rPr lang="de-DE" sz="2400" dirty="0" smtClean="0"/>
            <a:t>Mai 2024</a:t>
          </a:r>
          <a:r>
            <a:rPr lang="de-DE" sz="2400" dirty="0" smtClean="0">
              <a:solidFill>
                <a:srgbClr val="C00000"/>
              </a:solidFill>
            </a:rPr>
            <a:t>**</a:t>
          </a:r>
          <a:endParaRPr lang="de-DE" sz="2400" dirty="0"/>
        </a:p>
      </dgm:t>
    </dgm:pt>
    <dgm:pt modelId="{A857A805-018C-4A61-93DC-73CDF3D5EBC7}" type="parTrans" cxnId="{188BD4E8-7E5C-476F-A5DF-74D08A686524}">
      <dgm:prSet/>
      <dgm:spPr/>
      <dgm:t>
        <a:bodyPr/>
        <a:lstStyle/>
        <a:p>
          <a:endParaRPr lang="de-DE"/>
        </a:p>
      </dgm:t>
    </dgm:pt>
    <dgm:pt modelId="{5F034987-0F2B-41B7-B682-2B72A34586D5}" type="sibTrans" cxnId="{188BD4E8-7E5C-476F-A5DF-74D08A686524}">
      <dgm:prSet/>
      <dgm:spPr/>
      <dgm:t>
        <a:bodyPr/>
        <a:lstStyle/>
        <a:p>
          <a:endParaRPr lang="de-DE"/>
        </a:p>
      </dgm:t>
    </dgm:pt>
    <dgm:pt modelId="{6CB84640-10DB-4981-A70F-136DA8221439}">
      <dgm:prSet phldrT="[Text]" custT="1"/>
      <dgm:spPr/>
      <dgm:t>
        <a:bodyPr/>
        <a:lstStyle/>
        <a:p>
          <a:pPr algn="ctr"/>
          <a:r>
            <a:rPr lang="de-DE" sz="2400" dirty="0" smtClean="0"/>
            <a:t>Juni 2024</a:t>
          </a:r>
          <a:endParaRPr lang="de-DE" sz="2400" dirty="0"/>
        </a:p>
      </dgm:t>
    </dgm:pt>
    <dgm:pt modelId="{0F991A8E-EB76-4A4A-A8A0-9303FB0E85E9}" type="parTrans" cxnId="{DD3C38CC-E275-4206-BF09-8F2CE1A90775}">
      <dgm:prSet/>
      <dgm:spPr/>
      <dgm:t>
        <a:bodyPr/>
        <a:lstStyle/>
        <a:p>
          <a:endParaRPr lang="de-DE"/>
        </a:p>
      </dgm:t>
    </dgm:pt>
    <dgm:pt modelId="{8F0A810F-AA92-4265-8AF2-1EF5A371C0BC}" type="sibTrans" cxnId="{DD3C38CC-E275-4206-BF09-8F2CE1A90775}">
      <dgm:prSet/>
      <dgm:spPr/>
      <dgm:t>
        <a:bodyPr/>
        <a:lstStyle/>
        <a:p>
          <a:endParaRPr lang="de-DE"/>
        </a:p>
      </dgm:t>
    </dgm:pt>
    <dgm:pt modelId="{7C6BF3B5-FD99-45C9-A17E-529E811B2BE9}">
      <dgm:prSet phldrT="[Text]" custT="1"/>
      <dgm:spPr/>
      <dgm:t>
        <a:bodyPr/>
        <a:lstStyle/>
        <a:p>
          <a:pPr algn="l"/>
          <a:r>
            <a:rPr lang="de-DE" sz="2400" dirty="0" smtClean="0">
              <a:solidFill>
                <a:schemeClr val="tx1"/>
              </a:solidFill>
            </a:rPr>
            <a:t>1. Februar 2025</a:t>
          </a:r>
          <a:endParaRPr lang="de-DE" sz="2400" dirty="0">
            <a:solidFill>
              <a:schemeClr val="tx1"/>
            </a:solidFill>
          </a:endParaRPr>
        </a:p>
      </dgm:t>
    </dgm:pt>
    <dgm:pt modelId="{7C81C205-B03D-4E14-B37B-CA08A39E89AE}" type="parTrans" cxnId="{5EB00627-BDC5-482C-A269-2F9A5EE4F47A}">
      <dgm:prSet/>
      <dgm:spPr/>
      <dgm:t>
        <a:bodyPr/>
        <a:lstStyle/>
        <a:p>
          <a:endParaRPr lang="de-DE"/>
        </a:p>
      </dgm:t>
    </dgm:pt>
    <dgm:pt modelId="{6EA0B703-81A5-4F4B-BA17-EFB877F4FEA9}" type="sibTrans" cxnId="{5EB00627-BDC5-482C-A269-2F9A5EE4F47A}">
      <dgm:prSet/>
      <dgm:spPr/>
      <dgm:t>
        <a:bodyPr/>
        <a:lstStyle/>
        <a:p>
          <a:endParaRPr lang="de-DE"/>
        </a:p>
      </dgm:t>
    </dgm:pt>
    <dgm:pt modelId="{06876EC5-B9D8-4684-847F-ADBF2CE9801F}">
      <dgm:prSet phldrT="[Text]" custT="1"/>
      <dgm:spPr/>
      <dgm:t>
        <a:bodyPr/>
        <a:lstStyle/>
        <a:p>
          <a:pPr algn="ctr"/>
          <a:r>
            <a:rPr lang="de-DE" sz="2400" dirty="0" smtClean="0"/>
            <a:t>September 2024</a:t>
          </a:r>
          <a:r>
            <a:rPr lang="de-DE" sz="2400" dirty="0" smtClean="0">
              <a:solidFill>
                <a:srgbClr val="C00000"/>
              </a:solidFill>
            </a:rPr>
            <a:t>**</a:t>
          </a:r>
          <a:endParaRPr lang="de-DE" sz="2400" dirty="0"/>
        </a:p>
      </dgm:t>
    </dgm:pt>
    <dgm:pt modelId="{C70E963B-54C4-49A5-9DF1-CD84A94F413E}" type="parTrans" cxnId="{89F7445D-726E-48E8-AA9F-60E3F616A7D1}">
      <dgm:prSet/>
      <dgm:spPr/>
      <dgm:t>
        <a:bodyPr/>
        <a:lstStyle/>
        <a:p>
          <a:endParaRPr lang="de-DE"/>
        </a:p>
      </dgm:t>
    </dgm:pt>
    <dgm:pt modelId="{E97C7E23-6BEB-4324-BD37-861A2DB3AB1A}" type="sibTrans" cxnId="{89F7445D-726E-48E8-AA9F-60E3F616A7D1}">
      <dgm:prSet/>
      <dgm:spPr/>
      <dgm:t>
        <a:bodyPr/>
        <a:lstStyle/>
        <a:p>
          <a:endParaRPr lang="de-DE"/>
        </a:p>
      </dgm:t>
    </dgm:pt>
    <dgm:pt modelId="{E9C2B5D7-CDA7-4E6C-AB40-BD9E343C5F0B}">
      <dgm:prSet phldrT="[Text]" custT="1"/>
      <dgm:spPr/>
      <dgm:t>
        <a:bodyPr/>
        <a:lstStyle/>
        <a:p>
          <a:pPr algn="ctr"/>
          <a:r>
            <a:rPr lang="de-DE" sz="2400" dirty="0" smtClean="0"/>
            <a:t>Oktober 2024</a:t>
          </a:r>
          <a:r>
            <a:rPr lang="de-DE" sz="2400" dirty="0" smtClean="0">
              <a:solidFill>
                <a:srgbClr val="C00000"/>
              </a:solidFill>
            </a:rPr>
            <a:t>**</a:t>
          </a:r>
          <a:endParaRPr lang="de-DE" sz="2400" dirty="0"/>
        </a:p>
      </dgm:t>
    </dgm:pt>
    <dgm:pt modelId="{1D6A6C2D-82B1-4A45-B054-FB5B376B5AFD}" type="parTrans" cxnId="{3B7607EC-E779-4DB7-BBB5-9E7B4AFA69E3}">
      <dgm:prSet/>
      <dgm:spPr/>
      <dgm:t>
        <a:bodyPr/>
        <a:lstStyle/>
        <a:p>
          <a:endParaRPr lang="de-DE"/>
        </a:p>
      </dgm:t>
    </dgm:pt>
    <dgm:pt modelId="{4D1D9CE3-036D-41B3-A0F2-D891D959D585}" type="sibTrans" cxnId="{3B7607EC-E779-4DB7-BBB5-9E7B4AFA69E3}">
      <dgm:prSet/>
      <dgm:spPr/>
      <dgm:t>
        <a:bodyPr/>
        <a:lstStyle/>
        <a:p>
          <a:endParaRPr lang="de-DE"/>
        </a:p>
      </dgm:t>
    </dgm:pt>
    <dgm:pt modelId="{9878C547-2BA7-477A-B159-5F6A41C9EECD}" type="pres">
      <dgm:prSet presAssocID="{557A7174-6590-4032-915E-8F8E9FB049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E961CEC-EEF2-4CC3-AE53-47C0DC2A9F9C}" type="pres">
      <dgm:prSet presAssocID="{5623F203-D9F6-4C21-B8FC-1BBCADD8090F}" presName="composite" presStyleCnt="0"/>
      <dgm:spPr/>
      <dgm:t>
        <a:bodyPr/>
        <a:lstStyle/>
        <a:p>
          <a:endParaRPr lang="de-DE"/>
        </a:p>
      </dgm:t>
    </dgm:pt>
    <dgm:pt modelId="{1E9CAF28-62B9-48EE-ACFB-8575BDB8344D}" type="pres">
      <dgm:prSet presAssocID="{5623F203-D9F6-4C21-B8FC-1BBCADD8090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D41D69-C059-4E8F-B155-F0C3237E8FA4}" type="pres">
      <dgm:prSet presAssocID="{5623F203-D9F6-4C21-B8FC-1BBCADD8090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F5A71C-EA29-46B9-A982-E5382CF3261E}" type="pres">
      <dgm:prSet presAssocID="{49A508DD-2DBD-421D-B635-D9500AC69FAA}" presName="space" presStyleCnt="0"/>
      <dgm:spPr/>
      <dgm:t>
        <a:bodyPr/>
        <a:lstStyle/>
        <a:p>
          <a:endParaRPr lang="de-DE"/>
        </a:p>
      </dgm:t>
    </dgm:pt>
    <dgm:pt modelId="{49D66BAF-1C6B-45D3-B5F9-DEFEAF5D51DC}" type="pres">
      <dgm:prSet presAssocID="{5220C970-07FC-422C-BC9B-866FB559344E}" presName="composite" presStyleCnt="0"/>
      <dgm:spPr/>
      <dgm:t>
        <a:bodyPr/>
        <a:lstStyle/>
        <a:p>
          <a:endParaRPr lang="de-DE"/>
        </a:p>
      </dgm:t>
    </dgm:pt>
    <dgm:pt modelId="{0D6C946F-4C7E-4DF1-967D-FFC903DA6D44}" type="pres">
      <dgm:prSet presAssocID="{5220C970-07FC-422C-BC9B-866FB559344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2AA17C-62AB-4D78-A078-4BE15406ADFC}" type="pres">
      <dgm:prSet presAssocID="{5220C970-07FC-422C-BC9B-866FB559344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35DE8E-0666-4159-AD39-1B6E69516698}" type="pres">
      <dgm:prSet presAssocID="{E56940C1-457C-4F51-9E73-49D385EF40AF}" presName="space" presStyleCnt="0"/>
      <dgm:spPr/>
      <dgm:t>
        <a:bodyPr/>
        <a:lstStyle/>
        <a:p>
          <a:endParaRPr lang="de-DE"/>
        </a:p>
      </dgm:t>
    </dgm:pt>
    <dgm:pt modelId="{F31B548E-76E1-494C-A25C-236B57DB9A58}" type="pres">
      <dgm:prSet presAssocID="{0A6D3C57-A257-47D1-B945-17CA28934D26}" presName="composite" presStyleCnt="0"/>
      <dgm:spPr/>
      <dgm:t>
        <a:bodyPr/>
        <a:lstStyle/>
        <a:p>
          <a:endParaRPr lang="de-DE"/>
        </a:p>
      </dgm:t>
    </dgm:pt>
    <dgm:pt modelId="{C409A2CA-F93E-4B40-AF9B-6982A09DF866}" type="pres">
      <dgm:prSet presAssocID="{0A6D3C57-A257-47D1-B945-17CA28934D2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602789-1333-4A3D-B5D7-EC44575782A8}" type="pres">
      <dgm:prSet presAssocID="{0A6D3C57-A257-47D1-B945-17CA28934D2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C735E2B-F280-4B6C-9E2F-77764C3A538A}" type="presOf" srcId="{287AC874-1C1D-491A-B184-5A7CFEAB4B02}" destId="{CA2AA17C-62AB-4D78-A078-4BE15406ADFC}" srcOrd="0" destOrd="0" presId="urn:microsoft.com/office/officeart/2005/8/layout/hList1"/>
    <dgm:cxn modelId="{BDAB2F3E-3209-421D-8EE7-30EA005BEBEB}" srcId="{5623F203-D9F6-4C21-B8FC-1BBCADD8090F}" destId="{0A3F7811-4587-49B7-ABF4-D5BC97368F8F}" srcOrd="2" destOrd="0" parTransId="{52327875-449F-46B6-A7F2-9A34161120D7}" sibTransId="{91302445-60DB-469C-A91A-74DEB14C927D}"/>
    <dgm:cxn modelId="{2055E071-D035-403A-AE92-9169AA6F07DD}" type="presOf" srcId="{5220C970-07FC-422C-BC9B-866FB559344E}" destId="{0D6C946F-4C7E-4DF1-967D-FFC903DA6D44}" srcOrd="0" destOrd="0" presId="urn:microsoft.com/office/officeart/2005/8/layout/hList1"/>
    <dgm:cxn modelId="{DD3C38CC-E275-4206-BF09-8F2CE1A90775}" srcId="{0A6D3C57-A257-47D1-B945-17CA28934D26}" destId="{6CB84640-10DB-4981-A70F-136DA8221439}" srcOrd="2" destOrd="0" parTransId="{0F991A8E-EB76-4A4A-A8A0-9303FB0E85E9}" sibTransId="{8F0A810F-AA92-4265-8AF2-1EF5A371C0BC}"/>
    <dgm:cxn modelId="{C71C4CA8-801D-4CE8-9B24-5271F398D9FD}" type="presOf" srcId="{F686EB20-5A28-4F87-80A0-62BECF9F135C}" destId="{6D602789-1333-4A3D-B5D7-EC44575782A8}" srcOrd="0" destOrd="1" presId="urn:microsoft.com/office/officeart/2005/8/layout/hList1"/>
    <dgm:cxn modelId="{FAF4D5AF-0B84-4C43-804B-8E3F8D81EECF}" type="presOf" srcId="{7E0040F4-BB18-41E9-97A0-8D2F8189DE05}" destId="{86D41D69-C059-4E8F-B155-F0C3237E8FA4}" srcOrd="0" destOrd="0" presId="urn:microsoft.com/office/officeart/2005/8/layout/hList1"/>
    <dgm:cxn modelId="{875368DB-8EDB-4CCD-B34D-28409BFEF67E}" srcId="{0A6D3C57-A257-47D1-B945-17CA28934D26}" destId="{CFD29242-998A-4B06-A2C3-9342157D05C5}" srcOrd="0" destOrd="0" parTransId="{A43C74D8-A3D3-4055-B924-22DEEBC986D6}" sibTransId="{F5BABC48-4DE1-40D2-8AA6-79705E15A782}"/>
    <dgm:cxn modelId="{136ED9D3-3CFC-4DB7-B320-02A732FF9E28}" type="presOf" srcId="{5623F203-D9F6-4C21-B8FC-1BBCADD8090F}" destId="{1E9CAF28-62B9-48EE-ACFB-8575BDB8344D}" srcOrd="0" destOrd="0" presId="urn:microsoft.com/office/officeart/2005/8/layout/hList1"/>
    <dgm:cxn modelId="{2471F427-0487-4287-AFE1-ADD973CD1200}" type="presOf" srcId="{06876EC5-B9D8-4684-847F-ADBF2CE9801F}" destId="{CA2AA17C-62AB-4D78-A078-4BE15406ADFC}" srcOrd="0" destOrd="3" presId="urn:microsoft.com/office/officeart/2005/8/layout/hList1"/>
    <dgm:cxn modelId="{651EC0E3-2F19-4643-ACCF-C082376EFE56}" srcId="{5623F203-D9F6-4C21-B8FC-1BBCADD8090F}" destId="{7E0040F4-BB18-41E9-97A0-8D2F8189DE05}" srcOrd="0" destOrd="0" parTransId="{A3E77C14-AAF9-4E75-865C-262290AC0B1D}" sibTransId="{B20497FE-D63F-4BE7-9FA9-09DFBEAE70D6}"/>
    <dgm:cxn modelId="{2C0A8832-5EF7-45EB-8E3A-004E5DA1E0D7}" type="presOf" srcId="{9DE325D7-B83F-4730-B0E0-D4045612B32F}" destId="{CA2AA17C-62AB-4D78-A078-4BE15406ADFC}" srcOrd="0" destOrd="1" presId="urn:microsoft.com/office/officeart/2005/8/layout/hList1"/>
    <dgm:cxn modelId="{49D9EBA5-FC67-4F38-9FBD-D350DB25C2FC}" type="presOf" srcId="{0A3F7811-4587-49B7-ABF4-D5BC97368F8F}" destId="{86D41D69-C059-4E8F-B155-F0C3237E8FA4}" srcOrd="0" destOrd="2" presId="urn:microsoft.com/office/officeart/2005/8/layout/hList1"/>
    <dgm:cxn modelId="{D8137040-7B7B-4248-B747-B651B60557D2}" type="presOf" srcId="{6CB84640-10DB-4981-A70F-136DA8221439}" destId="{6D602789-1333-4A3D-B5D7-EC44575782A8}" srcOrd="0" destOrd="2" presId="urn:microsoft.com/office/officeart/2005/8/layout/hList1"/>
    <dgm:cxn modelId="{6EBBCDEE-ACE6-40DF-90BD-1AF4793539A5}" type="presOf" srcId="{7C6BF3B5-FD99-45C9-A17E-529E811B2BE9}" destId="{86D41D69-C059-4E8F-B155-F0C3237E8FA4}" srcOrd="0" destOrd="3" presId="urn:microsoft.com/office/officeart/2005/8/layout/hList1"/>
    <dgm:cxn modelId="{F693A668-75FA-4E4F-8186-A2EE5D3C4298}" type="presOf" srcId="{E9C2B5D7-CDA7-4E6C-AB40-BD9E343C5F0B}" destId="{6D602789-1333-4A3D-B5D7-EC44575782A8}" srcOrd="0" destOrd="3" presId="urn:microsoft.com/office/officeart/2005/8/layout/hList1"/>
    <dgm:cxn modelId="{3B7607EC-E779-4DB7-BBB5-9E7B4AFA69E3}" srcId="{0A6D3C57-A257-47D1-B945-17CA28934D26}" destId="{E9C2B5D7-CDA7-4E6C-AB40-BD9E343C5F0B}" srcOrd="3" destOrd="0" parTransId="{1D6A6C2D-82B1-4A45-B054-FB5B376B5AFD}" sibTransId="{4D1D9CE3-036D-41B3-A0F2-D891D959D585}"/>
    <dgm:cxn modelId="{7B902B99-C640-429B-9120-C671213CC6D6}" type="presOf" srcId="{CFD29242-998A-4B06-A2C3-9342157D05C5}" destId="{6D602789-1333-4A3D-B5D7-EC44575782A8}" srcOrd="0" destOrd="0" presId="urn:microsoft.com/office/officeart/2005/8/layout/hList1"/>
    <dgm:cxn modelId="{60B23E12-6455-455B-AA26-6F3F229519D9}" srcId="{557A7174-6590-4032-915E-8F8E9FB04971}" destId="{0A6D3C57-A257-47D1-B945-17CA28934D26}" srcOrd="2" destOrd="0" parTransId="{34EAA27F-DF8A-4BB5-BDF1-2AF91A51A3BB}" sibTransId="{EE38F9D8-CD5B-42FC-82E4-CB688F0D0D96}"/>
    <dgm:cxn modelId="{5EB00627-BDC5-482C-A269-2F9A5EE4F47A}" srcId="{5623F203-D9F6-4C21-B8FC-1BBCADD8090F}" destId="{7C6BF3B5-FD99-45C9-A17E-529E811B2BE9}" srcOrd="3" destOrd="0" parTransId="{7C81C205-B03D-4E14-B37B-CA08A39E89AE}" sibTransId="{6EA0B703-81A5-4F4B-BA17-EFB877F4FEA9}"/>
    <dgm:cxn modelId="{86040BBB-2381-4114-8CF3-31AC24B7C91A}" srcId="{5220C970-07FC-422C-BC9B-866FB559344E}" destId="{287AC874-1C1D-491A-B184-5A7CFEAB4B02}" srcOrd="0" destOrd="0" parTransId="{5F728A90-A1CA-4712-9E15-F463CF824299}" sibTransId="{19FB9B76-AA04-4440-8997-D533D76754F6}"/>
    <dgm:cxn modelId="{575C537F-33D6-41E4-92C4-5FE4A4E53B11}" type="presOf" srcId="{0A6D3C57-A257-47D1-B945-17CA28934D26}" destId="{C409A2CA-F93E-4B40-AF9B-6982A09DF866}" srcOrd="0" destOrd="0" presId="urn:microsoft.com/office/officeart/2005/8/layout/hList1"/>
    <dgm:cxn modelId="{7C458E13-88FA-4DF2-98AA-3B9AAA3FAB54}" srcId="{557A7174-6590-4032-915E-8F8E9FB04971}" destId="{5220C970-07FC-422C-BC9B-866FB559344E}" srcOrd="1" destOrd="0" parTransId="{41CA023F-6487-41CC-89AE-AA8D52107036}" sibTransId="{E56940C1-457C-4F51-9E73-49D385EF40AF}"/>
    <dgm:cxn modelId="{3A54D2D5-BAC9-4943-B6A3-E1B2115AE018}" srcId="{557A7174-6590-4032-915E-8F8E9FB04971}" destId="{5623F203-D9F6-4C21-B8FC-1BBCADD8090F}" srcOrd="0" destOrd="0" parTransId="{7E4924FF-9A78-42F8-8A28-B5EE9557AE73}" sibTransId="{49A508DD-2DBD-421D-B635-D9500AC69FAA}"/>
    <dgm:cxn modelId="{AD6E44C2-582F-4C0B-A0C6-ADD7EAB92E59}" srcId="{5623F203-D9F6-4C21-B8FC-1BBCADD8090F}" destId="{C467E9DB-77D1-4945-B3DC-87FFA35387FD}" srcOrd="1" destOrd="0" parTransId="{5995EBFE-4FF8-4FF4-9EFA-B2CDA09D2638}" sibTransId="{2540AC97-835B-474E-ADFF-326A6EE89018}"/>
    <dgm:cxn modelId="{B0B25DB2-91AA-4C58-BC39-2B082C1C018F}" srcId="{5220C970-07FC-422C-BC9B-866FB559344E}" destId="{9DE325D7-B83F-4730-B0E0-D4045612B32F}" srcOrd="1" destOrd="0" parTransId="{F4372861-4135-4429-98AA-7792F805234E}" sibTransId="{C5267823-7B05-4073-B8B9-B1F1B5850AF0}"/>
    <dgm:cxn modelId="{188BD4E8-7E5C-476F-A5DF-74D08A686524}" srcId="{5220C970-07FC-422C-BC9B-866FB559344E}" destId="{91010CA8-287E-4435-A9E4-27AAE74A5270}" srcOrd="2" destOrd="0" parTransId="{A857A805-018C-4A61-93DC-73CDF3D5EBC7}" sibTransId="{5F034987-0F2B-41B7-B682-2B72A34586D5}"/>
    <dgm:cxn modelId="{740326D0-7993-4B27-A66B-CEEA30650AC3}" type="presOf" srcId="{91010CA8-287E-4435-A9E4-27AAE74A5270}" destId="{CA2AA17C-62AB-4D78-A078-4BE15406ADFC}" srcOrd="0" destOrd="2" presId="urn:microsoft.com/office/officeart/2005/8/layout/hList1"/>
    <dgm:cxn modelId="{89F7445D-726E-48E8-AA9F-60E3F616A7D1}" srcId="{5220C970-07FC-422C-BC9B-866FB559344E}" destId="{06876EC5-B9D8-4684-847F-ADBF2CE9801F}" srcOrd="3" destOrd="0" parTransId="{C70E963B-54C4-49A5-9DF1-CD84A94F413E}" sibTransId="{E97C7E23-6BEB-4324-BD37-861A2DB3AB1A}"/>
    <dgm:cxn modelId="{C98A24B6-337C-4364-AACC-F2950E85B4DD}" srcId="{0A6D3C57-A257-47D1-B945-17CA28934D26}" destId="{F686EB20-5A28-4F87-80A0-62BECF9F135C}" srcOrd="1" destOrd="0" parTransId="{8BAD88F0-74CF-4FDE-B7DD-6E86199283CB}" sibTransId="{759B07F2-2A86-4DE6-A7C9-1711FB1E9471}"/>
    <dgm:cxn modelId="{DA28B603-A7C8-4075-A6B6-7AA5F5D7D11A}" type="presOf" srcId="{557A7174-6590-4032-915E-8F8E9FB04971}" destId="{9878C547-2BA7-477A-B159-5F6A41C9EECD}" srcOrd="0" destOrd="0" presId="urn:microsoft.com/office/officeart/2005/8/layout/hList1"/>
    <dgm:cxn modelId="{5A99CF00-FAC0-4511-926F-D123417DB39C}" type="presOf" srcId="{C467E9DB-77D1-4945-B3DC-87FFA35387FD}" destId="{86D41D69-C059-4E8F-B155-F0C3237E8FA4}" srcOrd="0" destOrd="1" presId="urn:microsoft.com/office/officeart/2005/8/layout/hList1"/>
    <dgm:cxn modelId="{97991EF2-96C7-4097-943A-C4E890049D26}" type="presParOf" srcId="{9878C547-2BA7-477A-B159-5F6A41C9EECD}" destId="{DE961CEC-EEF2-4CC3-AE53-47C0DC2A9F9C}" srcOrd="0" destOrd="0" presId="urn:microsoft.com/office/officeart/2005/8/layout/hList1"/>
    <dgm:cxn modelId="{91D1FD41-FFEC-4AA6-A039-F1739534A683}" type="presParOf" srcId="{DE961CEC-EEF2-4CC3-AE53-47C0DC2A9F9C}" destId="{1E9CAF28-62B9-48EE-ACFB-8575BDB8344D}" srcOrd="0" destOrd="0" presId="urn:microsoft.com/office/officeart/2005/8/layout/hList1"/>
    <dgm:cxn modelId="{0B755452-915B-445F-A02C-FEDD9D569ED6}" type="presParOf" srcId="{DE961CEC-EEF2-4CC3-AE53-47C0DC2A9F9C}" destId="{86D41D69-C059-4E8F-B155-F0C3237E8FA4}" srcOrd="1" destOrd="0" presId="urn:microsoft.com/office/officeart/2005/8/layout/hList1"/>
    <dgm:cxn modelId="{EB3A1160-6A8C-4DDB-8B19-69FE202D67D5}" type="presParOf" srcId="{9878C547-2BA7-477A-B159-5F6A41C9EECD}" destId="{55F5A71C-EA29-46B9-A982-E5382CF3261E}" srcOrd="1" destOrd="0" presId="urn:microsoft.com/office/officeart/2005/8/layout/hList1"/>
    <dgm:cxn modelId="{7C136887-6414-4415-82F4-5EB45C922DC3}" type="presParOf" srcId="{9878C547-2BA7-477A-B159-5F6A41C9EECD}" destId="{49D66BAF-1C6B-45D3-B5F9-DEFEAF5D51DC}" srcOrd="2" destOrd="0" presId="urn:microsoft.com/office/officeart/2005/8/layout/hList1"/>
    <dgm:cxn modelId="{E6A985C9-6F5F-482C-8F58-DBBEEA00D703}" type="presParOf" srcId="{49D66BAF-1C6B-45D3-B5F9-DEFEAF5D51DC}" destId="{0D6C946F-4C7E-4DF1-967D-FFC903DA6D44}" srcOrd="0" destOrd="0" presId="urn:microsoft.com/office/officeart/2005/8/layout/hList1"/>
    <dgm:cxn modelId="{432B6B7C-B0B0-46B0-AF3E-F1CC03330448}" type="presParOf" srcId="{49D66BAF-1C6B-45D3-B5F9-DEFEAF5D51DC}" destId="{CA2AA17C-62AB-4D78-A078-4BE15406ADFC}" srcOrd="1" destOrd="0" presId="urn:microsoft.com/office/officeart/2005/8/layout/hList1"/>
    <dgm:cxn modelId="{6C20E4C6-2204-44F1-98D8-A57E15AA6877}" type="presParOf" srcId="{9878C547-2BA7-477A-B159-5F6A41C9EECD}" destId="{A535DE8E-0666-4159-AD39-1B6E69516698}" srcOrd="3" destOrd="0" presId="urn:microsoft.com/office/officeart/2005/8/layout/hList1"/>
    <dgm:cxn modelId="{44B5BD3B-CD78-45C7-A3C1-01BAE052DB03}" type="presParOf" srcId="{9878C547-2BA7-477A-B159-5F6A41C9EECD}" destId="{F31B548E-76E1-494C-A25C-236B57DB9A58}" srcOrd="4" destOrd="0" presId="urn:microsoft.com/office/officeart/2005/8/layout/hList1"/>
    <dgm:cxn modelId="{D03C2EB3-7325-46B8-83EC-D80207D89AC4}" type="presParOf" srcId="{F31B548E-76E1-494C-A25C-236B57DB9A58}" destId="{C409A2CA-F93E-4B40-AF9B-6982A09DF866}" srcOrd="0" destOrd="0" presId="urn:microsoft.com/office/officeart/2005/8/layout/hList1"/>
    <dgm:cxn modelId="{332D4937-DC8B-4693-B49F-FA6300C7D6AA}" type="presParOf" srcId="{F31B548E-76E1-494C-A25C-236B57DB9A58}" destId="{6D602789-1333-4A3D-B5D7-EC44575782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86988F-901C-486A-9F4C-ADAFABA8E985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07C0F776-4043-46C2-9444-5B102E252171}">
      <dgm:prSet phldrT="[Text]"/>
      <dgm:spPr/>
      <dgm:t>
        <a:bodyPr/>
        <a:lstStyle/>
        <a:p>
          <a:r>
            <a:rPr lang="de-DE" b="0" dirty="0" smtClean="0">
              <a:solidFill>
                <a:schemeClr val="tx1"/>
              </a:solidFill>
            </a:rPr>
            <a:t>Bewerbung auf schulbezogene Stellen für die Einstellung zum 1. April und 1. Oktober eines jeden Jahres</a:t>
          </a:r>
          <a:endParaRPr lang="de-DE" b="0" dirty="0">
            <a:solidFill>
              <a:schemeClr val="tx1"/>
            </a:solidFill>
          </a:endParaRPr>
        </a:p>
      </dgm:t>
    </dgm:pt>
    <dgm:pt modelId="{849B4456-C75E-4E9C-B93C-B3A65046B58C}" type="parTrans" cxnId="{1A097E20-FB4C-4E7D-862A-004C585D29D3}">
      <dgm:prSet/>
      <dgm:spPr/>
      <dgm:t>
        <a:bodyPr/>
        <a:lstStyle/>
        <a:p>
          <a:endParaRPr lang="de-DE"/>
        </a:p>
      </dgm:t>
    </dgm:pt>
    <dgm:pt modelId="{C3860E42-FDB1-45FE-B036-E4202A03906D}" type="sibTrans" cxnId="{1A097E20-FB4C-4E7D-862A-004C585D29D3}">
      <dgm:prSet/>
      <dgm:spPr/>
      <dgm:t>
        <a:bodyPr/>
        <a:lstStyle/>
        <a:p>
          <a:endParaRPr lang="de-DE"/>
        </a:p>
      </dgm:t>
    </dgm:pt>
    <dgm:pt modelId="{065FE614-16D0-421C-B7F8-8701578941F6}">
      <dgm:prSet/>
      <dgm:spPr/>
      <dgm:t>
        <a:bodyPr/>
        <a:lstStyle/>
        <a:p>
          <a:r>
            <a:rPr lang="de-DE" b="0" dirty="0" smtClean="0"/>
            <a:t>vorwiegend Schulen in ländlich geprägten Regionen, die sich bisher erfolglos um die Gewinnung von Referendar*innen bemüht haben und Lehrkräftebedarf besonders hoch</a:t>
          </a:r>
          <a:endParaRPr lang="de-DE" b="0" dirty="0"/>
        </a:p>
      </dgm:t>
    </dgm:pt>
    <dgm:pt modelId="{97E2B01A-D819-481E-8AAF-77410B67B75C}" type="parTrans" cxnId="{BB6F09A6-213A-4F6F-9586-01E0365AEA62}">
      <dgm:prSet/>
      <dgm:spPr/>
      <dgm:t>
        <a:bodyPr/>
        <a:lstStyle/>
        <a:p>
          <a:endParaRPr lang="de-DE"/>
        </a:p>
      </dgm:t>
    </dgm:pt>
    <dgm:pt modelId="{8362BD18-CD70-486F-9479-5437112E52B8}" type="sibTrans" cxnId="{BB6F09A6-213A-4F6F-9586-01E0365AEA62}">
      <dgm:prSet/>
      <dgm:spPr/>
      <dgm:t>
        <a:bodyPr/>
        <a:lstStyle/>
        <a:p>
          <a:endParaRPr lang="de-DE"/>
        </a:p>
      </dgm:t>
    </dgm:pt>
    <dgm:pt modelId="{45C80722-30D7-499C-87C1-C4A30EE40658}">
      <dgm:prSet/>
      <dgm:spPr/>
      <dgm:t>
        <a:bodyPr/>
        <a:lstStyle/>
        <a:p>
          <a:r>
            <a:rPr lang="de-DE" b="0" dirty="0" smtClean="0"/>
            <a:t>Zahlung des Referendarzuschlag wird für die Dauer des Referendariats gezahlt</a:t>
          </a:r>
          <a:endParaRPr lang="de-DE" b="0" dirty="0"/>
        </a:p>
      </dgm:t>
    </dgm:pt>
    <dgm:pt modelId="{19D87887-F671-4F92-967F-66074EFEC6DA}" type="parTrans" cxnId="{2676B966-84F7-4A70-8F94-DC2B8B1E111E}">
      <dgm:prSet/>
      <dgm:spPr/>
      <dgm:t>
        <a:bodyPr/>
        <a:lstStyle/>
        <a:p>
          <a:endParaRPr lang="de-DE"/>
        </a:p>
      </dgm:t>
    </dgm:pt>
    <dgm:pt modelId="{23DCDBD9-ABD0-41DA-9339-8C933573B5D8}" type="sibTrans" cxnId="{2676B966-84F7-4A70-8F94-DC2B8B1E111E}">
      <dgm:prSet/>
      <dgm:spPr/>
      <dgm:t>
        <a:bodyPr/>
        <a:lstStyle/>
        <a:p>
          <a:endParaRPr lang="de-DE"/>
        </a:p>
      </dgm:t>
    </dgm:pt>
    <dgm:pt modelId="{4C32A65B-1A2B-4766-8C46-3837AF1F7BE5}">
      <dgm:prSet phldrT="[Text]"/>
      <dgm:spPr/>
      <dgm:t>
        <a:bodyPr/>
        <a:lstStyle/>
        <a:p>
          <a:r>
            <a:rPr lang="de-DE" b="1" dirty="0" smtClean="0"/>
            <a:t>Referendarzuschlag</a:t>
          </a:r>
          <a:endParaRPr lang="de-DE" b="1" dirty="0"/>
        </a:p>
      </dgm:t>
    </dgm:pt>
    <dgm:pt modelId="{D413AF7C-7AAE-41C4-BA19-8B95E156B34D}" type="parTrans" cxnId="{6CCEA27B-CD10-4C24-9AED-664D40A47235}">
      <dgm:prSet/>
      <dgm:spPr/>
      <dgm:t>
        <a:bodyPr/>
        <a:lstStyle/>
        <a:p>
          <a:endParaRPr lang="de-DE"/>
        </a:p>
      </dgm:t>
    </dgm:pt>
    <dgm:pt modelId="{4CF18280-A2F5-4BE7-A1A4-422DDC292D9F}" type="sibTrans" cxnId="{6CCEA27B-CD10-4C24-9AED-664D40A47235}">
      <dgm:prSet/>
      <dgm:spPr/>
      <dgm:t>
        <a:bodyPr/>
        <a:lstStyle/>
        <a:p>
          <a:endParaRPr lang="de-DE"/>
        </a:p>
      </dgm:t>
    </dgm:pt>
    <dgm:pt modelId="{1ECDD5CD-A6DF-4930-AC3A-B073829C38DE}">
      <dgm:prSet/>
      <dgm:spPr/>
      <dgm:t>
        <a:bodyPr/>
        <a:lstStyle/>
        <a:p>
          <a:r>
            <a:rPr lang="de-DE" b="0" dirty="0" smtClean="0">
              <a:solidFill>
                <a:schemeClr val="tx1"/>
              </a:solidFill>
            </a:rPr>
            <a:t>SSA Schwerin: </a:t>
          </a:r>
          <a:r>
            <a:rPr lang="de-DE" b="1" dirty="0" smtClean="0">
              <a:solidFill>
                <a:schemeClr val="tx1"/>
              </a:solidFill>
            </a:rPr>
            <a:t>8</a:t>
          </a:r>
          <a:r>
            <a:rPr lang="de-DE" b="0" dirty="0" smtClean="0">
              <a:solidFill>
                <a:schemeClr val="tx1"/>
              </a:solidFill>
            </a:rPr>
            <a:t> - SSA Greifwald: </a:t>
          </a:r>
          <a:r>
            <a:rPr lang="de-DE" b="1" dirty="0" smtClean="0">
              <a:solidFill>
                <a:schemeClr val="tx1"/>
              </a:solidFill>
            </a:rPr>
            <a:t>10</a:t>
          </a:r>
          <a:r>
            <a:rPr lang="de-DE" b="0" dirty="0" smtClean="0">
              <a:solidFill>
                <a:schemeClr val="tx1"/>
              </a:solidFill>
            </a:rPr>
            <a:t> - SSA Rostock: </a:t>
          </a:r>
          <a:r>
            <a:rPr lang="de-DE" b="1" dirty="0" smtClean="0">
              <a:solidFill>
                <a:schemeClr val="tx1"/>
              </a:solidFill>
            </a:rPr>
            <a:t>3</a:t>
          </a:r>
          <a:r>
            <a:rPr lang="de-DE" b="0" dirty="0" smtClean="0">
              <a:solidFill>
                <a:schemeClr val="tx1"/>
              </a:solidFill>
            </a:rPr>
            <a:t>            SSA Neubrandenburg: </a:t>
          </a:r>
          <a:r>
            <a:rPr lang="de-DE" b="1" dirty="0" smtClean="0">
              <a:solidFill>
                <a:schemeClr val="tx1"/>
              </a:solidFill>
            </a:rPr>
            <a:t>11 </a:t>
          </a:r>
          <a:r>
            <a:rPr lang="de-DE" b="0" dirty="0" smtClean="0">
              <a:solidFill>
                <a:schemeClr val="tx1"/>
              </a:solidFill>
            </a:rPr>
            <a:t>- Lehramt Berufliche Schulen: </a:t>
          </a:r>
          <a:r>
            <a:rPr lang="de-DE" b="1" dirty="0" smtClean="0">
              <a:solidFill>
                <a:schemeClr val="tx1"/>
              </a:solidFill>
            </a:rPr>
            <a:t>3</a:t>
          </a:r>
          <a:endParaRPr lang="de-DE" b="1" dirty="0">
            <a:solidFill>
              <a:schemeClr val="tx1"/>
            </a:solidFill>
          </a:endParaRPr>
        </a:p>
      </dgm:t>
    </dgm:pt>
    <dgm:pt modelId="{EDD4ED76-9157-4AB2-9E6A-567C10135E17}" type="parTrans" cxnId="{E4FA8A05-BD84-4A1D-9ADB-D628E7F24213}">
      <dgm:prSet/>
      <dgm:spPr/>
      <dgm:t>
        <a:bodyPr/>
        <a:lstStyle/>
        <a:p>
          <a:endParaRPr lang="de-DE"/>
        </a:p>
      </dgm:t>
    </dgm:pt>
    <dgm:pt modelId="{0D9EBC4C-9D09-4D64-A8DB-3486C48DAD1D}" type="sibTrans" cxnId="{E4FA8A05-BD84-4A1D-9ADB-D628E7F24213}">
      <dgm:prSet/>
      <dgm:spPr/>
      <dgm:t>
        <a:bodyPr/>
        <a:lstStyle/>
        <a:p>
          <a:endParaRPr lang="de-DE"/>
        </a:p>
      </dgm:t>
    </dgm:pt>
    <dgm:pt modelId="{1F78D88A-C174-43E7-981C-9D131DEFF637}">
      <dgm:prSet phldrT="[Text]"/>
      <dgm:spPr/>
      <dgm:t>
        <a:bodyPr/>
        <a:lstStyle/>
        <a:p>
          <a:r>
            <a:rPr lang="de-DE" b="0" dirty="0" smtClean="0">
              <a:solidFill>
                <a:schemeClr val="tx1"/>
              </a:solidFill>
            </a:rPr>
            <a:t>für den 1. April 2024: </a:t>
          </a:r>
          <a:r>
            <a:rPr lang="de-DE" b="1" dirty="0" smtClean="0">
              <a:solidFill>
                <a:schemeClr val="tx1"/>
              </a:solidFill>
            </a:rPr>
            <a:t>35</a:t>
          </a:r>
          <a:r>
            <a:rPr lang="de-DE" b="0" dirty="0" smtClean="0">
              <a:solidFill>
                <a:schemeClr val="tx1"/>
              </a:solidFill>
            </a:rPr>
            <a:t> Stellen ausgeschrieben</a:t>
          </a:r>
          <a:endParaRPr lang="de-DE" b="0" dirty="0">
            <a:solidFill>
              <a:schemeClr val="tx1"/>
            </a:solidFill>
          </a:endParaRPr>
        </a:p>
      </dgm:t>
    </dgm:pt>
    <dgm:pt modelId="{DC0EC6A7-8AA5-4BED-BBF8-AA519E49AA69}" type="parTrans" cxnId="{199B709F-89A8-4E01-9BCE-A6EEB45630CC}">
      <dgm:prSet/>
      <dgm:spPr/>
      <dgm:t>
        <a:bodyPr/>
        <a:lstStyle/>
        <a:p>
          <a:endParaRPr lang="de-DE"/>
        </a:p>
      </dgm:t>
    </dgm:pt>
    <dgm:pt modelId="{302210ED-0972-4313-A44E-1DEB147C889B}" type="sibTrans" cxnId="{199B709F-89A8-4E01-9BCE-A6EEB45630CC}">
      <dgm:prSet/>
      <dgm:spPr/>
      <dgm:t>
        <a:bodyPr/>
        <a:lstStyle/>
        <a:p>
          <a:endParaRPr lang="de-DE"/>
        </a:p>
      </dgm:t>
    </dgm:pt>
    <dgm:pt modelId="{F13E1717-F82E-4EB1-9F48-AFC812D3BAF7}" type="pres">
      <dgm:prSet presAssocID="{5A86988F-901C-486A-9F4C-ADAFABA8E9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0BBA5E4-14C3-4F86-BD69-71D0B4AC2625}" type="pres">
      <dgm:prSet presAssocID="{4C32A65B-1A2B-4766-8C46-3837AF1F7BE5}" presName="parentLin" presStyleCnt="0"/>
      <dgm:spPr/>
    </dgm:pt>
    <dgm:pt modelId="{920B8B53-6173-45E9-B38B-07F1D68271F9}" type="pres">
      <dgm:prSet presAssocID="{4C32A65B-1A2B-4766-8C46-3837AF1F7BE5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812022AF-EDB0-4E9F-BAD5-094821B21897}" type="pres">
      <dgm:prSet presAssocID="{4C32A65B-1A2B-4766-8C46-3837AF1F7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3E99E6-9F21-4EE4-9E6D-4CF6D07035C4}" type="pres">
      <dgm:prSet presAssocID="{4C32A65B-1A2B-4766-8C46-3837AF1F7BE5}" presName="negativeSpace" presStyleCnt="0"/>
      <dgm:spPr/>
    </dgm:pt>
    <dgm:pt modelId="{F7CA041C-7DBF-46B2-B7BA-FC573921F0D1}" type="pres">
      <dgm:prSet presAssocID="{4C32A65B-1A2B-4766-8C46-3837AF1F7BE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11C2F4F-214B-4F07-9937-7CF77E7A40B2}" type="presOf" srcId="{1ECDD5CD-A6DF-4930-AC3A-B073829C38DE}" destId="{F7CA041C-7DBF-46B2-B7BA-FC573921F0D1}" srcOrd="0" destOrd="2" presId="urn:microsoft.com/office/officeart/2005/8/layout/list1"/>
    <dgm:cxn modelId="{C7285FD2-4107-4505-8E1F-3D2BCF3FEF82}" type="presOf" srcId="{4C32A65B-1A2B-4766-8C46-3837AF1F7BE5}" destId="{812022AF-EDB0-4E9F-BAD5-094821B21897}" srcOrd="1" destOrd="0" presId="urn:microsoft.com/office/officeart/2005/8/layout/list1"/>
    <dgm:cxn modelId="{199B709F-89A8-4E01-9BCE-A6EEB45630CC}" srcId="{4C32A65B-1A2B-4766-8C46-3837AF1F7BE5}" destId="{1F78D88A-C174-43E7-981C-9D131DEFF637}" srcOrd="1" destOrd="0" parTransId="{DC0EC6A7-8AA5-4BED-BBF8-AA519E49AA69}" sibTransId="{302210ED-0972-4313-A44E-1DEB147C889B}"/>
    <dgm:cxn modelId="{9DB93679-6416-40B6-A7FB-BDA369BDF1A5}" type="presOf" srcId="{065FE614-16D0-421C-B7F8-8701578941F6}" destId="{F7CA041C-7DBF-46B2-B7BA-FC573921F0D1}" srcOrd="0" destOrd="3" presId="urn:microsoft.com/office/officeart/2005/8/layout/list1"/>
    <dgm:cxn modelId="{6CCEA27B-CD10-4C24-9AED-664D40A47235}" srcId="{5A86988F-901C-486A-9F4C-ADAFABA8E985}" destId="{4C32A65B-1A2B-4766-8C46-3837AF1F7BE5}" srcOrd="0" destOrd="0" parTransId="{D413AF7C-7AAE-41C4-BA19-8B95E156B34D}" sibTransId="{4CF18280-A2F5-4BE7-A1A4-422DDC292D9F}"/>
    <dgm:cxn modelId="{E4FA8A05-BD84-4A1D-9ADB-D628E7F24213}" srcId="{4C32A65B-1A2B-4766-8C46-3837AF1F7BE5}" destId="{1ECDD5CD-A6DF-4930-AC3A-B073829C38DE}" srcOrd="2" destOrd="0" parTransId="{EDD4ED76-9157-4AB2-9E6A-567C10135E17}" sibTransId="{0D9EBC4C-9D09-4D64-A8DB-3486C48DAD1D}"/>
    <dgm:cxn modelId="{A6A58A99-5DCF-43AA-88DA-30A6FFA78CAE}" type="presOf" srcId="{07C0F776-4043-46C2-9444-5B102E252171}" destId="{F7CA041C-7DBF-46B2-B7BA-FC573921F0D1}" srcOrd="0" destOrd="0" presId="urn:microsoft.com/office/officeart/2005/8/layout/list1"/>
    <dgm:cxn modelId="{FFF92978-2B44-4C9B-B0A8-22D8CE4225CE}" type="presOf" srcId="{4C32A65B-1A2B-4766-8C46-3837AF1F7BE5}" destId="{920B8B53-6173-45E9-B38B-07F1D68271F9}" srcOrd="0" destOrd="0" presId="urn:microsoft.com/office/officeart/2005/8/layout/list1"/>
    <dgm:cxn modelId="{FF85CE61-5A39-4FB2-8E31-0690ACCD8B47}" type="presOf" srcId="{1F78D88A-C174-43E7-981C-9D131DEFF637}" destId="{F7CA041C-7DBF-46B2-B7BA-FC573921F0D1}" srcOrd="0" destOrd="1" presId="urn:microsoft.com/office/officeart/2005/8/layout/list1"/>
    <dgm:cxn modelId="{2676B966-84F7-4A70-8F94-DC2B8B1E111E}" srcId="{4C32A65B-1A2B-4766-8C46-3837AF1F7BE5}" destId="{45C80722-30D7-499C-87C1-C4A30EE40658}" srcOrd="4" destOrd="0" parTransId="{19D87887-F671-4F92-967F-66074EFEC6DA}" sibTransId="{23DCDBD9-ABD0-41DA-9339-8C933573B5D8}"/>
    <dgm:cxn modelId="{1A097E20-FB4C-4E7D-862A-004C585D29D3}" srcId="{4C32A65B-1A2B-4766-8C46-3837AF1F7BE5}" destId="{07C0F776-4043-46C2-9444-5B102E252171}" srcOrd="0" destOrd="0" parTransId="{849B4456-C75E-4E9C-B93C-B3A65046B58C}" sibTransId="{C3860E42-FDB1-45FE-B036-E4202A03906D}"/>
    <dgm:cxn modelId="{AA300FF9-6922-4D92-8E5E-5025E5F20196}" type="presOf" srcId="{45C80722-30D7-499C-87C1-C4A30EE40658}" destId="{F7CA041C-7DBF-46B2-B7BA-FC573921F0D1}" srcOrd="0" destOrd="4" presId="urn:microsoft.com/office/officeart/2005/8/layout/list1"/>
    <dgm:cxn modelId="{779A2CA4-9DCC-48B5-B5C4-6A441F492372}" type="presOf" srcId="{5A86988F-901C-486A-9F4C-ADAFABA8E985}" destId="{F13E1717-F82E-4EB1-9F48-AFC812D3BAF7}" srcOrd="0" destOrd="0" presId="urn:microsoft.com/office/officeart/2005/8/layout/list1"/>
    <dgm:cxn modelId="{BB6F09A6-213A-4F6F-9586-01E0365AEA62}" srcId="{4C32A65B-1A2B-4766-8C46-3837AF1F7BE5}" destId="{065FE614-16D0-421C-B7F8-8701578941F6}" srcOrd="3" destOrd="0" parTransId="{97E2B01A-D819-481E-8AAF-77410B67B75C}" sibTransId="{8362BD18-CD70-486F-9479-5437112E52B8}"/>
    <dgm:cxn modelId="{CB230CA2-5AE1-400C-9871-4C83FB149A73}" type="presParOf" srcId="{F13E1717-F82E-4EB1-9F48-AFC812D3BAF7}" destId="{10BBA5E4-14C3-4F86-BD69-71D0B4AC2625}" srcOrd="0" destOrd="0" presId="urn:microsoft.com/office/officeart/2005/8/layout/list1"/>
    <dgm:cxn modelId="{BC9AFB59-1891-4562-AECE-B7D5C482BA59}" type="presParOf" srcId="{10BBA5E4-14C3-4F86-BD69-71D0B4AC2625}" destId="{920B8B53-6173-45E9-B38B-07F1D68271F9}" srcOrd="0" destOrd="0" presId="urn:microsoft.com/office/officeart/2005/8/layout/list1"/>
    <dgm:cxn modelId="{1EC94569-46C1-4865-AB27-46F467030AC4}" type="presParOf" srcId="{10BBA5E4-14C3-4F86-BD69-71D0B4AC2625}" destId="{812022AF-EDB0-4E9F-BAD5-094821B21897}" srcOrd="1" destOrd="0" presId="urn:microsoft.com/office/officeart/2005/8/layout/list1"/>
    <dgm:cxn modelId="{64FB9BC0-2446-4012-B727-4941F21C68E5}" type="presParOf" srcId="{F13E1717-F82E-4EB1-9F48-AFC812D3BAF7}" destId="{FA3E99E6-9F21-4EE4-9E6D-4CF6D07035C4}" srcOrd="1" destOrd="0" presId="urn:microsoft.com/office/officeart/2005/8/layout/list1"/>
    <dgm:cxn modelId="{9DD6B134-7FDE-4014-8AA8-ED108776E421}" type="presParOf" srcId="{F13E1717-F82E-4EB1-9F48-AFC812D3BAF7}" destId="{F7CA041C-7DBF-46B2-B7BA-FC573921F0D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AD00E3-E8BD-442F-842A-346EF1E87019}" type="doc">
      <dgm:prSet loTypeId="urn:microsoft.com/office/officeart/2005/8/layout/defaul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61571BEA-8F8E-42BF-A9B9-90FF30FF1403}">
      <dgm:prSet phldrT="[Text]"/>
      <dgm:spPr/>
      <dgm:t>
        <a:bodyPr/>
        <a:lstStyle/>
        <a:p>
          <a:r>
            <a:rPr lang="de-DE" b="1" dirty="0" smtClean="0"/>
            <a:t>Lehramt an Grund- und Hauptschulen </a:t>
          </a:r>
        </a:p>
        <a:p>
          <a:r>
            <a:rPr lang="de-DE" b="1" dirty="0" smtClean="0"/>
            <a:t>Lehramt für Sonderpädagogik </a:t>
          </a:r>
        </a:p>
        <a:p>
          <a:r>
            <a:rPr lang="de-DE" b="1" dirty="0" smtClean="0"/>
            <a:t>Lehramt an Regionalen Schulen</a:t>
          </a:r>
          <a:endParaRPr lang="de-DE" b="1" dirty="0"/>
        </a:p>
      </dgm:t>
    </dgm:pt>
    <dgm:pt modelId="{5A817AA0-2AFA-408F-8527-72AF4135FA87}" type="parTrans" cxnId="{784DCF71-0EA9-42D5-832B-B0757871B509}">
      <dgm:prSet/>
      <dgm:spPr/>
      <dgm:t>
        <a:bodyPr/>
        <a:lstStyle/>
        <a:p>
          <a:endParaRPr lang="de-DE"/>
        </a:p>
      </dgm:t>
    </dgm:pt>
    <dgm:pt modelId="{FC306EC9-65E6-4069-ACF6-B00959FC9678}" type="sibTrans" cxnId="{784DCF71-0EA9-42D5-832B-B0757871B509}">
      <dgm:prSet/>
      <dgm:spPr/>
      <dgm:t>
        <a:bodyPr/>
        <a:lstStyle/>
        <a:p>
          <a:endParaRPr lang="de-DE"/>
        </a:p>
      </dgm:t>
    </dgm:pt>
    <dgm:pt modelId="{31AA509A-EA98-4178-B3E2-18FC214ECF8A}">
      <dgm:prSet phldrT="[Text]"/>
      <dgm:spPr/>
      <dgm:t>
        <a:bodyPr/>
        <a:lstStyle/>
        <a:p>
          <a:r>
            <a:rPr lang="de-DE" b="1" dirty="0" smtClean="0"/>
            <a:t>Lehramt an Gymnasien </a:t>
          </a:r>
        </a:p>
        <a:p>
          <a:r>
            <a:rPr lang="de-DE" b="1" dirty="0" smtClean="0"/>
            <a:t>Lehramt an beruflichen Schulen</a:t>
          </a:r>
          <a:endParaRPr lang="de-DE" b="1" dirty="0"/>
        </a:p>
      </dgm:t>
    </dgm:pt>
    <dgm:pt modelId="{158E14AB-EF25-4766-982C-8D481353E096}" type="parTrans" cxnId="{0650F2C5-735C-46BB-8EC5-3A53FD079739}">
      <dgm:prSet/>
      <dgm:spPr/>
      <dgm:t>
        <a:bodyPr/>
        <a:lstStyle/>
        <a:p>
          <a:endParaRPr lang="de-DE"/>
        </a:p>
      </dgm:t>
    </dgm:pt>
    <dgm:pt modelId="{F45E3B4F-95E9-4B0A-8EB2-B29E7ACB08DE}" type="sibTrans" cxnId="{0650F2C5-735C-46BB-8EC5-3A53FD079739}">
      <dgm:prSet/>
      <dgm:spPr/>
      <dgm:t>
        <a:bodyPr/>
        <a:lstStyle/>
        <a:p>
          <a:endParaRPr lang="de-DE"/>
        </a:p>
      </dgm:t>
    </dgm:pt>
    <dgm:pt modelId="{057B5879-C4FE-4701-861B-E7C7D510C55C}" type="pres">
      <dgm:prSet presAssocID="{26AD00E3-E8BD-442F-842A-346EF1E870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56532B7-3DB3-475C-891C-D95E6C66A7B0}" type="pres">
      <dgm:prSet presAssocID="{61571BEA-8F8E-42BF-A9B9-90FF30FF140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7610CB-6FCA-4182-94E9-44258E1C588F}" type="pres">
      <dgm:prSet presAssocID="{FC306EC9-65E6-4069-ACF6-B00959FC9678}" presName="sibTrans" presStyleCnt="0"/>
      <dgm:spPr/>
      <dgm:t>
        <a:bodyPr/>
        <a:lstStyle/>
        <a:p>
          <a:endParaRPr lang="de-DE"/>
        </a:p>
      </dgm:t>
    </dgm:pt>
    <dgm:pt modelId="{D4176AEE-3F1E-48FD-8C45-3942CC4A8AA5}" type="pres">
      <dgm:prSet presAssocID="{31AA509A-EA98-4178-B3E2-18FC214ECF8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650F2C5-735C-46BB-8EC5-3A53FD079739}" srcId="{26AD00E3-E8BD-442F-842A-346EF1E87019}" destId="{31AA509A-EA98-4178-B3E2-18FC214ECF8A}" srcOrd="1" destOrd="0" parTransId="{158E14AB-EF25-4766-982C-8D481353E096}" sibTransId="{F45E3B4F-95E9-4B0A-8EB2-B29E7ACB08DE}"/>
    <dgm:cxn modelId="{FBA59167-1B02-464C-8CD0-5D1CBF39EB5C}" type="presOf" srcId="{31AA509A-EA98-4178-B3E2-18FC214ECF8A}" destId="{D4176AEE-3F1E-48FD-8C45-3942CC4A8AA5}" srcOrd="0" destOrd="0" presId="urn:microsoft.com/office/officeart/2005/8/layout/default"/>
    <dgm:cxn modelId="{784DCF71-0EA9-42D5-832B-B0757871B509}" srcId="{26AD00E3-E8BD-442F-842A-346EF1E87019}" destId="{61571BEA-8F8E-42BF-A9B9-90FF30FF1403}" srcOrd="0" destOrd="0" parTransId="{5A817AA0-2AFA-408F-8527-72AF4135FA87}" sibTransId="{FC306EC9-65E6-4069-ACF6-B00959FC9678}"/>
    <dgm:cxn modelId="{670A325F-FBB9-4E46-9658-1F9459629B23}" type="presOf" srcId="{61571BEA-8F8E-42BF-A9B9-90FF30FF1403}" destId="{656532B7-3DB3-475C-891C-D95E6C66A7B0}" srcOrd="0" destOrd="0" presId="urn:microsoft.com/office/officeart/2005/8/layout/default"/>
    <dgm:cxn modelId="{37C48347-AE6D-4CED-AE86-E33AD66BE553}" type="presOf" srcId="{26AD00E3-E8BD-442F-842A-346EF1E87019}" destId="{057B5879-C4FE-4701-861B-E7C7D510C55C}" srcOrd="0" destOrd="0" presId="urn:microsoft.com/office/officeart/2005/8/layout/default"/>
    <dgm:cxn modelId="{AE9131F3-79A9-4107-94DE-00D43C46F71F}" type="presParOf" srcId="{057B5879-C4FE-4701-861B-E7C7D510C55C}" destId="{656532B7-3DB3-475C-891C-D95E6C66A7B0}" srcOrd="0" destOrd="0" presId="urn:microsoft.com/office/officeart/2005/8/layout/default"/>
    <dgm:cxn modelId="{6EBED559-A3E6-4016-BBE6-60E1E4449242}" type="presParOf" srcId="{057B5879-C4FE-4701-861B-E7C7D510C55C}" destId="{5E7610CB-6FCA-4182-94E9-44258E1C588F}" srcOrd="1" destOrd="0" presId="urn:microsoft.com/office/officeart/2005/8/layout/default"/>
    <dgm:cxn modelId="{5A61E2CA-8791-404B-A8EF-A10418F302E9}" type="presParOf" srcId="{057B5879-C4FE-4701-861B-E7C7D510C55C}" destId="{D4176AEE-3F1E-48FD-8C45-3942CC4A8AA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7755D4-F72C-4E7D-BE03-CB1138E1F99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4" csCatId="accent3" phldr="1"/>
      <dgm:spPr/>
    </dgm:pt>
    <dgm:pt modelId="{DE81CF9F-7D25-4D86-9D16-730A17E4122E}">
      <dgm:prSet phldrT="[Text]"/>
      <dgm:spPr/>
      <dgm:t>
        <a:bodyPr/>
        <a:lstStyle/>
        <a:p>
          <a:r>
            <a:rPr lang="de-DE" dirty="0" smtClean="0"/>
            <a:t>1.517,28</a:t>
          </a:r>
          <a:endParaRPr lang="de-DE" dirty="0"/>
        </a:p>
      </dgm:t>
    </dgm:pt>
    <dgm:pt modelId="{ACB0686F-46FB-4684-A1B8-E74FF1A294CE}" type="parTrans" cxnId="{6E2FBBD3-CED3-4AAF-B366-8E78C1969ACD}">
      <dgm:prSet/>
      <dgm:spPr/>
      <dgm:t>
        <a:bodyPr/>
        <a:lstStyle/>
        <a:p>
          <a:endParaRPr lang="de-DE"/>
        </a:p>
      </dgm:t>
    </dgm:pt>
    <dgm:pt modelId="{304B5AAC-D35A-47E4-A053-2E5C2A9C432C}" type="sibTrans" cxnId="{6E2FBBD3-CED3-4AAF-B366-8E78C1969ACD}">
      <dgm:prSet/>
      <dgm:spPr/>
      <dgm:t>
        <a:bodyPr/>
        <a:lstStyle/>
        <a:p>
          <a:endParaRPr lang="de-DE"/>
        </a:p>
      </dgm:t>
    </dgm:pt>
    <dgm:pt modelId="{8C4FC6ED-6090-40C8-9108-6E75A38C3C51}">
      <dgm:prSet phldrT="[Text]"/>
      <dgm:spPr/>
      <dgm:t>
        <a:bodyPr/>
        <a:lstStyle/>
        <a:p>
          <a:r>
            <a:rPr lang="de-DE" dirty="0" smtClean="0"/>
            <a:t>606,91 </a:t>
          </a:r>
          <a:endParaRPr lang="de-DE" dirty="0"/>
        </a:p>
      </dgm:t>
    </dgm:pt>
    <dgm:pt modelId="{AC9DC976-901E-4787-978D-42541E4A3C8E}" type="parTrans" cxnId="{1E1BD69B-2C37-405E-9272-6F46A9C94D48}">
      <dgm:prSet/>
      <dgm:spPr/>
      <dgm:t>
        <a:bodyPr/>
        <a:lstStyle/>
        <a:p>
          <a:endParaRPr lang="de-DE"/>
        </a:p>
      </dgm:t>
    </dgm:pt>
    <dgm:pt modelId="{D3A481F4-375C-4C54-B75E-5CD86ECF613A}" type="sibTrans" cxnId="{1E1BD69B-2C37-405E-9272-6F46A9C94D48}">
      <dgm:prSet/>
      <dgm:spPr/>
      <dgm:t>
        <a:bodyPr/>
        <a:lstStyle/>
        <a:p>
          <a:endParaRPr lang="de-DE"/>
        </a:p>
      </dgm:t>
    </dgm:pt>
    <dgm:pt modelId="{DF3BAC56-7174-4435-A33D-5204FF840751}">
      <dgm:prSet phldrT="[Text]"/>
      <dgm:spPr/>
      <dgm:t>
        <a:bodyPr/>
        <a:lstStyle/>
        <a:p>
          <a:r>
            <a:rPr lang="de-DE" b="1" smtClean="0"/>
            <a:t>2124,19</a:t>
          </a:r>
          <a:endParaRPr lang="de-DE" b="1" dirty="0"/>
        </a:p>
      </dgm:t>
    </dgm:pt>
    <dgm:pt modelId="{038021CD-A946-490D-8BA3-7494C782C1E0}" type="parTrans" cxnId="{DDCD0FCD-41DE-401F-8AE1-3916ECAAB395}">
      <dgm:prSet/>
      <dgm:spPr/>
      <dgm:t>
        <a:bodyPr/>
        <a:lstStyle/>
        <a:p>
          <a:endParaRPr lang="de-DE"/>
        </a:p>
      </dgm:t>
    </dgm:pt>
    <dgm:pt modelId="{B60CE423-2633-47FF-9567-A6C2AF4F6FF9}" type="sibTrans" cxnId="{DDCD0FCD-41DE-401F-8AE1-3916ECAAB395}">
      <dgm:prSet/>
      <dgm:spPr/>
      <dgm:t>
        <a:bodyPr/>
        <a:lstStyle/>
        <a:p>
          <a:endParaRPr lang="de-DE"/>
        </a:p>
      </dgm:t>
    </dgm:pt>
    <dgm:pt modelId="{113ABFDD-A712-458A-9EEB-4D7C1727F7F0}" type="pres">
      <dgm:prSet presAssocID="{507755D4-F72C-4E7D-BE03-CB1138E1F998}" presName="linearFlow" presStyleCnt="0">
        <dgm:presLayoutVars>
          <dgm:dir/>
          <dgm:resizeHandles val="exact"/>
        </dgm:presLayoutVars>
      </dgm:prSet>
      <dgm:spPr/>
    </dgm:pt>
    <dgm:pt modelId="{6B9D83DD-6A8D-4E67-9423-4502070A019B}" type="pres">
      <dgm:prSet presAssocID="{DE81CF9F-7D25-4D86-9D16-730A17E412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963ECC-D30A-438C-840F-E53C075D52B0}" type="pres">
      <dgm:prSet presAssocID="{304B5AAC-D35A-47E4-A053-2E5C2A9C432C}" presName="spacerL" presStyleCnt="0"/>
      <dgm:spPr/>
    </dgm:pt>
    <dgm:pt modelId="{C8B98888-9D86-4582-A9DF-A430A1807A9D}" type="pres">
      <dgm:prSet presAssocID="{304B5AAC-D35A-47E4-A053-2E5C2A9C432C}" presName="sibTrans" presStyleLbl="sibTrans2D1" presStyleIdx="0" presStyleCnt="2"/>
      <dgm:spPr/>
      <dgm:t>
        <a:bodyPr/>
        <a:lstStyle/>
        <a:p>
          <a:endParaRPr lang="de-DE"/>
        </a:p>
      </dgm:t>
    </dgm:pt>
    <dgm:pt modelId="{6C647234-FD4A-4A3D-BA21-69F8C0EE472A}" type="pres">
      <dgm:prSet presAssocID="{304B5AAC-D35A-47E4-A053-2E5C2A9C432C}" presName="spacerR" presStyleCnt="0"/>
      <dgm:spPr/>
    </dgm:pt>
    <dgm:pt modelId="{C5153604-F059-48A5-9818-AFE9F8F1F4DA}" type="pres">
      <dgm:prSet presAssocID="{8C4FC6ED-6090-40C8-9108-6E75A38C3C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1BEB23-49AB-4785-9519-5444746140D0}" type="pres">
      <dgm:prSet presAssocID="{D3A481F4-375C-4C54-B75E-5CD86ECF613A}" presName="spacerL" presStyleCnt="0"/>
      <dgm:spPr/>
    </dgm:pt>
    <dgm:pt modelId="{50DDCC51-1EAC-4164-8431-A97DD6B9F20D}" type="pres">
      <dgm:prSet presAssocID="{D3A481F4-375C-4C54-B75E-5CD86ECF613A}" presName="sibTrans" presStyleLbl="sibTrans2D1" presStyleIdx="1" presStyleCnt="2"/>
      <dgm:spPr/>
      <dgm:t>
        <a:bodyPr/>
        <a:lstStyle/>
        <a:p>
          <a:endParaRPr lang="de-DE"/>
        </a:p>
      </dgm:t>
    </dgm:pt>
    <dgm:pt modelId="{88DA58EE-7396-4D9B-A51F-437D63B02C89}" type="pres">
      <dgm:prSet presAssocID="{D3A481F4-375C-4C54-B75E-5CD86ECF613A}" presName="spacerR" presStyleCnt="0"/>
      <dgm:spPr/>
    </dgm:pt>
    <dgm:pt modelId="{9F35310E-7684-4A0F-A445-352A973036D5}" type="pres">
      <dgm:prSet presAssocID="{DF3BAC56-7174-4435-A33D-5204FF8407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A390983-E55D-4C7D-99F5-6823FB3A99A3}" type="presOf" srcId="{DF3BAC56-7174-4435-A33D-5204FF840751}" destId="{9F35310E-7684-4A0F-A445-352A973036D5}" srcOrd="0" destOrd="0" presId="urn:microsoft.com/office/officeart/2005/8/layout/equation1"/>
    <dgm:cxn modelId="{6E2FBBD3-CED3-4AAF-B366-8E78C1969ACD}" srcId="{507755D4-F72C-4E7D-BE03-CB1138E1F998}" destId="{DE81CF9F-7D25-4D86-9D16-730A17E4122E}" srcOrd="0" destOrd="0" parTransId="{ACB0686F-46FB-4684-A1B8-E74FF1A294CE}" sibTransId="{304B5AAC-D35A-47E4-A053-2E5C2A9C432C}"/>
    <dgm:cxn modelId="{1E1BD69B-2C37-405E-9272-6F46A9C94D48}" srcId="{507755D4-F72C-4E7D-BE03-CB1138E1F998}" destId="{8C4FC6ED-6090-40C8-9108-6E75A38C3C51}" srcOrd="1" destOrd="0" parTransId="{AC9DC976-901E-4787-978D-42541E4A3C8E}" sibTransId="{D3A481F4-375C-4C54-B75E-5CD86ECF613A}"/>
    <dgm:cxn modelId="{5057E843-629E-4E33-AEF0-0248C0FD9CF8}" type="presOf" srcId="{D3A481F4-375C-4C54-B75E-5CD86ECF613A}" destId="{50DDCC51-1EAC-4164-8431-A97DD6B9F20D}" srcOrd="0" destOrd="0" presId="urn:microsoft.com/office/officeart/2005/8/layout/equation1"/>
    <dgm:cxn modelId="{758FB25D-DBA0-42C2-B2E7-57F2632B9A5B}" type="presOf" srcId="{8C4FC6ED-6090-40C8-9108-6E75A38C3C51}" destId="{C5153604-F059-48A5-9818-AFE9F8F1F4DA}" srcOrd="0" destOrd="0" presId="urn:microsoft.com/office/officeart/2005/8/layout/equation1"/>
    <dgm:cxn modelId="{6D9DB1F7-878A-4B03-9683-426B582080B2}" type="presOf" srcId="{304B5AAC-D35A-47E4-A053-2E5C2A9C432C}" destId="{C8B98888-9D86-4582-A9DF-A430A1807A9D}" srcOrd="0" destOrd="0" presId="urn:microsoft.com/office/officeart/2005/8/layout/equation1"/>
    <dgm:cxn modelId="{DDCD0FCD-41DE-401F-8AE1-3916ECAAB395}" srcId="{507755D4-F72C-4E7D-BE03-CB1138E1F998}" destId="{DF3BAC56-7174-4435-A33D-5204FF840751}" srcOrd="2" destOrd="0" parTransId="{038021CD-A946-490D-8BA3-7494C782C1E0}" sibTransId="{B60CE423-2633-47FF-9567-A6C2AF4F6FF9}"/>
    <dgm:cxn modelId="{E795F3E7-B17E-4785-93CE-D0C2BE1C513D}" type="presOf" srcId="{DE81CF9F-7D25-4D86-9D16-730A17E4122E}" destId="{6B9D83DD-6A8D-4E67-9423-4502070A019B}" srcOrd="0" destOrd="0" presId="urn:microsoft.com/office/officeart/2005/8/layout/equation1"/>
    <dgm:cxn modelId="{4F44B63F-30E5-4B18-861B-0E3460D26682}" type="presOf" srcId="{507755D4-F72C-4E7D-BE03-CB1138E1F998}" destId="{113ABFDD-A712-458A-9EEB-4D7C1727F7F0}" srcOrd="0" destOrd="0" presId="urn:microsoft.com/office/officeart/2005/8/layout/equation1"/>
    <dgm:cxn modelId="{83FBDB2C-A9C1-4483-82CF-09A4A5619F91}" type="presParOf" srcId="{113ABFDD-A712-458A-9EEB-4D7C1727F7F0}" destId="{6B9D83DD-6A8D-4E67-9423-4502070A019B}" srcOrd="0" destOrd="0" presId="urn:microsoft.com/office/officeart/2005/8/layout/equation1"/>
    <dgm:cxn modelId="{8E09F471-AA55-4E64-8A5C-D715DDCFDB87}" type="presParOf" srcId="{113ABFDD-A712-458A-9EEB-4D7C1727F7F0}" destId="{FC963ECC-D30A-438C-840F-E53C075D52B0}" srcOrd="1" destOrd="0" presId="urn:microsoft.com/office/officeart/2005/8/layout/equation1"/>
    <dgm:cxn modelId="{8AB9EA4C-09C8-4705-88F0-E615141B5272}" type="presParOf" srcId="{113ABFDD-A712-458A-9EEB-4D7C1727F7F0}" destId="{C8B98888-9D86-4582-A9DF-A430A1807A9D}" srcOrd="2" destOrd="0" presId="urn:microsoft.com/office/officeart/2005/8/layout/equation1"/>
    <dgm:cxn modelId="{F4BDC9A7-78B7-4923-9A3F-F2950E4AB9C8}" type="presParOf" srcId="{113ABFDD-A712-458A-9EEB-4D7C1727F7F0}" destId="{6C647234-FD4A-4A3D-BA21-69F8C0EE472A}" srcOrd="3" destOrd="0" presId="urn:microsoft.com/office/officeart/2005/8/layout/equation1"/>
    <dgm:cxn modelId="{715F2651-0899-4644-BE92-AA95BD0CE9FB}" type="presParOf" srcId="{113ABFDD-A712-458A-9EEB-4D7C1727F7F0}" destId="{C5153604-F059-48A5-9818-AFE9F8F1F4DA}" srcOrd="4" destOrd="0" presId="urn:microsoft.com/office/officeart/2005/8/layout/equation1"/>
    <dgm:cxn modelId="{8FA2C32F-6EFD-4977-A000-56DF91865E63}" type="presParOf" srcId="{113ABFDD-A712-458A-9EEB-4D7C1727F7F0}" destId="{CF1BEB23-49AB-4785-9519-5444746140D0}" srcOrd="5" destOrd="0" presId="urn:microsoft.com/office/officeart/2005/8/layout/equation1"/>
    <dgm:cxn modelId="{80C3F37E-7309-4DE8-A1D9-2DE3753E4CCB}" type="presParOf" srcId="{113ABFDD-A712-458A-9EEB-4D7C1727F7F0}" destId="{50DDCC51-1EAC-4164-8431-A97DD6B9F20D}" srcOrd="6" destOrd="0" presId="urn:microsoft.com/office/officeart/2005/8/layout/equation1"/>
    <dgm:cxn modelId="{4543B0E3-7BD7-436B-AB35-C20BB391D602}" type="presParOf" srcId="{113ABFDD-A712-458A-9EEB-4D7C1727F7F0}" destId="{88DA58EE-7396-4D9B-A51F-437D63B02C89}" srcOrd="7" destOrd="0" presId="urn:microsoft.com/office/officeart/2005/8/layout/equation1"/>
    <dgm:cxn modelId="{5BBA67A0-03A2-4ED6-94CF-1D687528C565}" type="presParOf" srcId="{113ABFDD-A712-458A-9EEB-4D7C1727F7F0}" destId="{9F35310E-7684-4A0F-A445-352A973036D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7755D4-F72C-4E7D-BE03-CB1138E1F998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4" csCatId="accent3" phldr="1"/>
      <dgm:spPr/>
    </dgm:pt>
    <dgm:pt modelId="{DE81CF9F-7D25-4D86-9D16-730A17E4122E}">
      <dgm:prSet phldrT="[Text]"/>
      <dgm:spPr/>
      <dgm:t>
        <a:bodyPr/>
        <a:lstStyle/>
        <a:p>
          <a:r>
            <a:rPr lang="de-DE" dirty="0" smtClean="0"/>
            <a:t>1.552,50 </a:t>
          </a:r>
          <a:endParaRPr lang="de-DE" dirty="0"/>
        </a:p>
      </dgm:t>
    </dgm:pt>
    <dgm:pt modelId="{ACB0686F-46FB-4684-A1B8-E74FF1A294CE}" type="parTrans" cxnId="{6E2FBBD3-CED3-4AAF-B366-8E78C1969ACD}">
      <dgm:prSet/>
      <dgm:spPr/>
      <dgm:t>
        <a:bodyPr/>
        <a:lstStyle/>
        <a:p>
          <a:endParaRPr lang="de-DE"/>
        </a:p>
      </dgm:t>
    </dgm:pt>
    <dgm:pt modelId="{304B5AAC-D35A-47E4-A053-2E5C2A9C432C}" type="sibTrans" cxnId="{6E2FBBD3-CED3-4AAF-B366-8E78C1969ACD}">
      <dgm:prSet/>
      <dgm:spPr/>
      <dgm:t>
        <a:bodyPr/>
        <a:lstStyle/>
        <a:p>
          <a:endParaRPr lang="de-DE"/>
        </a:p>
      </dgm:t>
    </dgm:pt>
    <dgm:pt modelId="{8C4FC6ED-6090-40C8-9108-6E75A38C3C51}">
      <dgm:prSet phldrT="[Text]"/>
      <dgm:spPr/>
      <dgm:t>
        <a:bodyPr/>
        <a:lstStyle/>
        <a:p>
          <a:r>
            <a:rPr lang="de-DE" dirty="0" smtClean="0"/>
            <a:t>  621,00	</a:t>
          </a:r>
          <a:endParaRPr lang="de-DE" dirty="0"/>
        </a:p>
      </dgm:t>
    </dgm:pt>
    <dgm:pt modelId="{AC9DC976-901E-4787-978D-42541E4A3C8E}" type="parTrans" cxnId="{1E1BD69B-2C37-405E-9272-6F46A9C94D48}">
      <dgm:prSet/>
      <dgm:spPr/>
      <dgm:t>
        <a:bodyPr/>
        <a:lstStyle/>
        <a:p>
          <a:endParaRPr lang="de-DE"/>
        </a:p>
      </dgm:t>
    </dgm:pt>
    <dgm:pt modelId="{D3A481F4-375C-4C54-B75E-5CD86ECF613A}" type="sibTrans" cxnId="{1E1BD69B-2C37-405E-9272-6F46A9C94D48}">
      <dgm:prSet/>
      <dgm:spPr/>
      <dgm:t>
        <a:bodyPr/>
        <a:lstStyle/>
        <a:p>
          <a:endParaRPr lang="de-DE"/>
        </a:p>
      </dgm:t>
    </dgm:pt>
    <dgm:pt modelId="{DF3BAC56-7174-4435-A33D-5204FF840751}">
      <dgm:prSet phldrT="[Text]"/>
      <dgm:spPr/>
      <dgm:t>
        <a:bodyPr/>
        <a:lstStyle/>
        <a:p>
          <a:r>
            <a:rPr lang="de-DE" b="1" dirty="0" smtClean="0">
              <a:ln/>
            </a:rPr>
            <a:t>2173,50</a:t>
          </a:r>
          <a:endParaRPr lang="de-DE" b="1" dirty="0">
            <a:ln/>
          </a:endParaRPr>
        </a:p>
      </dgm:t>
    </dgm:pt>
    <dgm:pt modelId="{038021CD-A946-490D-8BA3-7494C782C1E0}" type="parTrans" cxnId="{DDCD0FCD-41DE-401F-8AE1-3916ECAAB395}">
      <dgm:prSet/>
      <dgm:spPr/>
      <dgm:t>
        <a:bodyPr/>
        <a:lstStyle/>
        <a:p>
          <a:endParaRPr lang="de-DE"/>
        </a:p>
      </dgm:t>
    </dgm:pt>
    <dgm:pt modelId="{B60CE423-2633-47FF-9567-A6C2AF4F6FF9}" type="sibTrans" cxnId="{DDCD0FCD-41DE-401F-8AE1-3916ECAAB395}">
      <dgm:prSet/>
      <dgm:spPr/>
      <dgm:t>
        <a:bodyPr/>
        <a:lstStyle/>
        <a:p>
          <a:endParaRPr lang="de-DE"/>
        </a:p>
      </dgm:t>
    </dgm:pt>
    <dgm:pt modelId="{113ABFDD-A712-458A-9EEB-4D7C1727F7F0}" type="pres">
      <dgm:prSet presAssocID="{507755D4-F72C-4E7D-BE03-CB1138E1F998}" presName="linearFlow" presStyleCnt="0">
        <dgm:presLayoutVars>
          <dgm:dir/>
          <dgm:resizeHandles val="exact"/>
        </dgm:presLayoutVars>
      </dgm:prSet>
      <dgm:spPr/>
    </dgm:pt>
    <dgm:pt modelId="{6B9D83DD-6A8D-4E67-9423-4502070A019B}" type="pres">
      <dgm:prSet presAssocID="{DE81CF9F-7D25-4D86-9D16-730A17E412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C963ECC-D30A-438C-840F-E53C075D52B0}" type="pres">
      <dgm:prSet presAssocID="{304B5AAC-D35A-47E4-A053-2E5C2A9C432C}" presName="spacerL" presStyleCnt="0"/>
      <dgm:spPr/>
    </dgm:pt>
    <dgm:pt modelId="{C8B98888-9D86-4582-A9DF-A430A1807A9D}" type="pres">
      <dgm:prSet presAssocID="{304B5AAC-D35A-47E4-A053-2E5C2A9C432C}" presName="sibTrans" presStyleLbl="sibTrans2D1" presStyleIdx="0" presStyleCnt="2"/>
      <dgm:spPr/>
      <dgm:t>
        <a:bodyPr/>
        <a:lstStyle/>
        <a:p>
          <a:endParaRPr lang="de-DE"/>
        </a:p>
      </dgm:t>
    </dgm:pt>
    <dgm:pt modelId="{6C647234-FD4A-4A3D-BA21-69F8C0EE472A}" type="pres">
      <dgm:prSet presAssocID="{304B5AAC-D35A-47E4-A053-2E5C2A9C432C}" presName="spacerR" presStyleCnt="0"/>
      <dgm:spPr/>
    </dgm:pt>
    <dgm:pt modelId="{C5153604-F059-48A5-9818-AFE9F8F1F4DA}" type="pres">
      <dgm:prSet presAssocID="{8C4FC6ED-6090-40C8-9108-6E75A38C3C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1BEB23-49AB-4785-9519-5444746140D0}" type="pres">
      <dgm:prSet presAssocID="{D3A481F4-375C-4C54-B75E-5CD86ECF613A}" presName="spacerL" presStyleCnt="0"/>
      <dgm:spPr/>
    </dgm:pt>
    <dgm:pt modelId="{50DDCC51-1EAC-4164-8431-A97DD6B9F20D}" type="pres">
      <dgm:prSet presAssocID="{D3A481F4-375C-4C54-B75E-5CD86ECF613A}" presName="sibTrans" presStyleLbl="sibTrans2D1" presStyleIdx="1" presStyleCnt="2"/>
      <dgm:spPr/>
      <dgm:t>
        <a:bodyPr/>
        <a:lstStyle/>
        <a:p>
          <a:endParaRPr lang="de-DE"/>
        </a:p>
      </dgm:t>
    </dgm:pt>
    <dgm:pt modelId="{88DA58EE-7396-4D9B-A51F-437D63B02C89}" type="pres">
      <dgm:prSet presAssocID="{D3A481F4-375C-4C54-B75E-5CD86ECF613A}" presName="spacerR" presStyleCnt="0"/>
      <dgm:spPr/>
    </dgm:pt>
    <dgm:pt modelId="{9F35310E-7684-4A0F-A445-352A973036D5}" type="pres">
      <dgm:prSet presAssocID="{DF3BAC56-7174-4435-A33D-5204FF840751}" presName="node" presStyleLbl="node1" presStyleIdx="2" presStyleCnt="3" custLinFactX="647" custLinFactNeighborX="100000" custLinFactNeighborY="-6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A390983-E55D-4C7D-99F5-6823FB3A99A3}" type="presOf" srcId="{DF3BAC56-7174-4435-A33D-5204FF840751}" destId="{9F35310E-7684-4A0F-A445-352A973036D5}" srcOrd="0" destOrd="0" presId="urn:microsoft.com/office/officeart/2005/8/layout/equation1"/>
    <dgm:cxn modelId="{6E2FBBD3-CED3-4AAF-B366-8E78C1969ACD}" srcId="{507755D4-F72C-4E7D-BE03-CB1138E1F998}" destId="{DE81CF9F-7D25-4D86-9D16-730A17E4122E}" srcOrd="0" destOrd="0" parTransId="{ACB0686F-46FB-4684-A1B8-E74FF1A294CE}" sibTransId="{304B5AAC-D35A-47E4-A053-2E5C2A9C432C}"/>
    <dgm:cxn modelId="{1E1BD69B-2C37-405E-9272-6F46A9C94D48}" srcId="{507755D4-F72C-4E7D-BE03-CB1138E1F998}" destId="{8C4FC6ED-6090-40C8-9108-6E75A38C3C51}" srcOrd="1" destOrd="0" parTransId="{AC9DC976-901E-4787-978D-42541E4A3C8E}" sibTransId="{D3A481F4-375C-4C54-B75E-5CD86ECF613A}"/>
    <dgm:cxn modelId="{5057E843-629E-4E33-AEF0-0248C0FD9CF8}" type="presOf" srcId="{D3A481F4-375C-4C54-B75E-5CD86ECF613A}" destId="{50DDCC51-1EAC-4164-8431-A97DD6B9F20D}" srcOrd="0" destOrd="0" presId="urn:microsoft.com/office/officeart/2005/8/layout/equation1"/>
    <dgm:cxn modelId="{758FB25D-DBA0-42C2-B2E7-57F2632B9A5B}" type="presOf" srcId="{8C4FC6ED-6090-40C8-9108-6E75A38C3C51}" destId="{C5153604-F059-48A5-9818-AFE9F8F1F4DA}" srcOrd="0" destOrd="0" presId="urn:microsoft.com/office/officeart/2005/8/layout/equation1"/>
    <dgm:cxn modelId="{6D9DB1F7-878A-4B03-9683-426B582080B2}" type="presOf" srcId="{304B5AAC-D35A-47E4-A053-2E5C2A9C432C}" destId="{C8B98888-9D86-4582-A9DF-A430A1807A9D}" srcOrd="0" destOrd="0" presId="urn:microsoft.com/office/officeart/2005/8/layout/equation1"/>
    <dgm:cxn modelId="{DDCD0FCD-41DE-401F-8AE1-3916ECAAB395}" srcId="{507755D4-F72C-4E7D-BE03-CB1138E1F998}" destId="{DF3BAC56-7174-4435-A33D-5204FF840751}" srcOrd="2" destOrd="0" parTransId="{038021CD-A946-490D-8BA3-7494C782C1E0}" sibTransId="{B60CE423-2633-47FF-9567-A6C2AF4F6FF9}"/>
    <dgm:cxn modelId="{E795F3E7-B17E-4785-93CE-D0C2BE1C513D}" type="presOf" srcId="{DE81CF9F-7D25-4D86-9D16-730A17E4122E}" destId="{6B9D83DD-6A8D-4E67-9423-4502070A019B}" srcOrd="0" destOrd="0" presId="urn:microsoft.com/office/officeart/2005/8/layout/equation1"/>
    <dgm:cxn modelId="{4F44B63F-30E5-4B18-861B-0E3460D26682}" type="presOf" srcId="{507755D4-F72C-4E7D-BE03-CB1138E1F998}" destId="{113ABFDD-A712-458A-9EEB-4D7C1727F7F0}" srcOrd="0" destOrd="0" presId="urn:microsoft.com/office/officeart/2005/8/layout/equation1"/>
    <dgm:cxn modelId="{83FBDB2C-A9C1-4483-82CF-09A4A5619F91}" type="presParOf" srcId="{113ABFDD-A712-458A-9EEB-4D7C1727F7F0}" destId="{6B9D83DD-6A8D-4E67-9423-4502070A019B}" srcOrd="0" destOrd="0" presId="urn:microsoft.com/office/officeart/2005/8/layout/equation1"/>
    <dgm:cxn modelId="{8E09F471-AA55-4E64-8A5C-D715DDCFDB87}" type="presParOf" srcId="{113ABFDD-A712-458A-9EEB-4D7C1727F7F0}" destId="{FC963ECC-D30A-438C-840F-E53C075D52B0}" srcOrd="1" destOrd="0" presId="urn:microsoft.com/office/officeart/2005/8/layout/equation1"/>
    <dgm:cxn modelId="{8AB9EA4C-09C8-4705-88F0-E615141B5272}" type="presParOf" srcId="{113ABFDD-A712-458A-9EEB-4D7C1727F7F0}" destId="{C8B98888-9D86-4582-A9DF-A430A1807A9D}" srcOrd="2" destOrd="0" presId="urn:microsoft.com/office/officeart/2005/8/layout/equation1"/>
    <dgm:cxn modelId="{F4BDC9A7-78B7-4923-9A3F-F2950E4AB9C8}" type="presParOf" srcId="{113ABFDD-A712-458A-9EEB-4D7C1727F7F0}" destId="{6C647234-FD4A-4A3D-BA21-69F8C0EE472A}" srcOrd="3" destOrd="0" presId="urn:microsoft.com/office/officeart/2005/8/layout/equation1"/>
    <dgm:cxn modelId="{715F2651-0899-4644-BE92-AA95BD0CE9FB}" type="presParOf" srcId="{113ABFDD-A712-458A-9EEB-4D7C1727F7F0}" destId="{C5153604-F059-48A5-9818-AFE9F8F1F4DA}" srcOrd="4" destOrd="0" presId="urn:microsoft.com/office/officeart/2005/8/layout/equation1"/>
    <dgm:cxn modelId="{8FA2C32F-6EFD-4977-A000-56DF91865E63}" type="presParOf" srcId="{113ABFDD-A712-458A-9EEB-4D7C1727F7F0}" destId="{CF1BEB23-49AB-4785-9519-5444746140D0}" srcOrd="5" destOrd="0" presId="urn:microsoft.com/office/officeart/2005/8/layout/equation1"/>
    <dgm:cxn modelId="{80C3F37E-7309-4DE8-A1D9-2DE3753E4CCB}" type="presParOf" srcId="{113ABFDD-A712-458A-9EEB-4D7C1727F7F0}" destId="{50DDCC51-1EAC-4164-8431-A97DD6B9F20D}" srcOrd="6" destOrd="0" presId="urn:microsoft.com/office/officeart/2005/8/layout/equation1"/>
    <dgm:cxn modelId="{4543B0E3-7BD7-436B-AB35-C20BB391D602}" type="presParOf" srcId="{113ABFDD-A712-458A-9EEB-4D7C1727F7F0}" destId="{88DA58EE-7396-4D9B-A51F-437D63B02C89}" srcOrd="7" destOrd="0" presId="urn:microsoft.com/office/officeart/2005/8/layout/equation1"/>
    <dgm:cxn modelId="{5BBA67A0-03A2-4ED6-94CF-1D687528C565}" type="presParOf" srcId="{113ABFDD-A712-458A-9EEB-4D7C1727F7F0}" destId="{9F35310E-7684-4A0F-A445-352A973036D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6F2158-001D-4967-B451-872D66999707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37F1CAE8-9832-4464-885C-4309ACC3CD16}">
      <dgm:prSet phldrT="[Text]"/>
      <dgm:spPr/>
      <dgm:t>
        <a:bodyPr/>
        <a:lstStyle/>
        <a:p>
          <a:r>
            <a:rPr lang="de-DE" b="1" dirty="0" smtClean="0"/>
            <a:t>gute Einstiegsmöglichkeiten</a:t>
          </a:r>
          <a:endParaRPr lang="de-DE" b="1" dirty="0"/>
        </a:p>
      </dgm:t>
    </dgm:pt>
    <dgm:pt modelId="{9DECEDAA-E16B-421A-926B-4F8E69652FDC}" type="parTrans" cxnId="{B865A3CF-3773-4EE9-AB1F-BFE7556F361B}">
      <dgm:prSet/>
      <dgm:spPr/>
      <dgm:t>
        <a:bodyPr/>
        <a:lstStyle/>
        <a:p>
          <a:endParaRPr lang="de-DE"/>
        </a:p>
      </dgm:t>
    </dgm:pt>
    <dgm:pt modelId="{B4BD780B-B69C-4F41-ABD8-645329CD4C70}" type="sibTrans" cxnId="{B865A3CF-3773-4EE9-AB1F-BFE7556F361B}">
      <dgm:prSet/>
      <dgm:spPr/>
      <dgm:t>
        <a:bodyPr/>
        <a:lstStyle/>
        <a:p>
          <a:endParaRPr lang="de-DE"/>
        </a:p>
      </dgm:t>
    </dgm:pt>
    <dgm:pt modelId="{DE33279C-9B0E-4315-92C7-CD7FFBEB31AF}">
      <dgm:prSet phldrT="[Text]"/>
      <dgm:spPr/>
      <dgm:t>
        <a:bodyPr/>
        <a:lstStyle/>
        <a:p>
          <a:r>
            <a:rPr lang="de-DE" dirty="0" smtClean="0"/>
            <a:t>sichere Übernahme an der Ausbildungsschule</a:t>
          </a:r>
          <a:endParaRPr lang="de-DE" dirty="0"/>
        </a:p>
      </dgm:t>
    </dgm:pt>
    <dgm:pt modelId="{C6895A34-B624-4555-A8DA-C257684719BE}" type="parTrans" cxnId="{5CD50076-A948-45B9-87C7-1A293870DF7E}">
      <dgm:prSet/>
      <dgm:spPr/>
      <dgm:t>
        <a:bodyPr/>
        <a:lstStyle/>
        <a:p>
          <a:endParaRPr lang="de-DE"/>
        </a:p>
      </dgm:t>
    </dgm:pt>
    <dgm:pt modelId="{EFE6A913-AEDC-4E7C-9427-C9A33A629FF1}" type="sibTrans" cxnId="{5CD50076-A948-45B9-87C7-1A293870DF7E}">
      <dgm:prSet/>
      <dgm:spPr/>
      <dgm:t>
        <a:bodyPr/>
        <a:lstStyle/>
        <a:p>
          <a:endParaRPr lang="de-DE"/>
        </a:p>
      </dgm:t>
    </dgm:pt>
    <dgm:pt modelId="{A6C90DC0-3BF8-46F7-878F-284C789799C1}">
      <dgm:prSet/>
      <dgm:spPr/>
      <dgm:t>
        <a:bodyPr/>
        <a:lstStyle/>
        <a:p>
          <a:r>
            <a:rPr lang="de-DE" dirty="0" smtClean="0"/>
            <a:t>Planungssicherheit</a:t>
          </a:r>
        </a:p>
      </dgm:t>
    </dgm:pt>
    <dgm:pt modelId="{99A7B06A-24EE-4925-AC15-61C2FC4C5E9B}" type="parTrans" cxnId="{008F0041-36B7-4B7D-8C05-2428FE68B0CC}">
      <dgm:prSet/>
      <dgm:spPr/>
      <dgm:t>
        <a:bodyPr/>
        <a:lstStyle/>
        <a:p>
          <a:endParaRPr lang="de-DE"/>
        </a:p>
      </dgm:t>
    </dgm:pt>
    <dgm:pt modelId="{11B0811E-3BE3-414F-BE8E-0E02C05913C1}" type="sibTrans" cxnId="{008F0041-36B7-4B7D-8C05-2428FE68B0CC}">
      <dgm:prSet/>
      <dgm:spPr/>
      <dgm:t>
        <a:bodyPr/>
        <a:lstStyle/>
        <a:p>
          <a:endParaRPr lang="de-DE"/>
        </a:p>
      </dgm:t>
    </dgm:pt>
    <dgm:pt modelId="{1FC3BC97-7183-47C0-90EC-8DF9BF1AFABD}">
      <dgm:prSet/>
      <dgm:spPr/>
      <dgm:t>
        <a:bodyPr/>
        <a:lstStyle/>
        <a:p>
          <a:r>
            <a:rPr lang="de-DE" dirty="0" smtClean="0"/>
            <a:t>günstige Lebenshaltungskosten 	</a:t>
          </a:r>
        </a:p>
      </dgm:t>
    </dgm:pt>
    <dgm:pt modelId="{AF45CA2A-AB34-434C-9989-1A1ADDD6BA76}" type="parTrans" cxnId="{B1B8FBA2-96AB-428E-BC8B-B3B46CFA5516}">
      <dgm:prSet/>
      <dgm:spPr/>
      <dgm:t>
        <a:bodyPr/>
        <a:lstStyle/>
        <a:p>
          <a:endParaRPr lang="de-DE"/>
        </a:p>
      </dgm:t>
    </dgm:pt>
    <dgm:pt modelId="{37DEAD74-58C0-44F8-87E9-455BBC143815}" type="sibTrans" cxnId="{B1B8FBA2-96AB-428E-BC8B-B3B46CFA5516}">
      <dgm:prSet/>
      <dgm:spPr/>
      <dgm:t>
        <a:bodyPr/>
        <a:lstStyle/>
        <a:p>
          <a:endParaRPr lang="de-DE"/>
        </a:p>
      </dgm:t>
    </dgm:pt>
    <dgm:pt modelId="{0ADA71F1-2529-43C7-A4F8-46BF07EB21B8}">
      <dgm:prSet/>
      <dgm:spPr/>
      <dgm:t>
        <a:bodyPr/>
        <a:lstStyle/>
        <a:p>
          <a:r>
            <a:rPr lang="de-DE" dirty="0" smtClean="0"/>
            <a:t>Nebentätigkeit nicht mehr nötig</a:t>
          </a:r>
          <a:endParaRPr lang="de-DE" dirty="0"/>
        </a:p>
      </dgm:t>
    </dgm:pt>
    <dgm:pt modelId="{4EB8B678-C325-4112-AB43-AC20DE599E2E}" type="parTrans" cxnId="{DE43E252-0481-4EB5-A077-ACC4456DA82E}">
      <dgm:prSet/>
      <dgm:spPr/>
      <dgm:t>
        <a:bodyPr/>
        <a:lstStyle/>
        <a:p>
          <a:endParaRPr lang="de-DE"/>
        </a:p>
      </dgm:t>
    </dgm:pt>
    <dgm:pt modelId="{33599F4F-DBD7-4B0D-B748-EAAD34E7A587}" type="sibTrans" cxnId="{DE43E252-0481-4EB5-A077-ACC4456DA82E}">
      <dgm:prSet/>
      <dgm:spPr/>
      <dgm:t>
        <a:bodyPr/>
        <a:lstStyle/>
        <a:p>
          <a:endParaRPr lang="de-DE"/>
        </a:p>
      </dgm:t>
    </dgm:pt>
    <dgm:pt modelId="{35347F73-179F-403B-AF17-D607DF8258F2}">
      <dgm:prSet/>
      <dgm:spPr/>
      <dgm:t>
        <a:bodyPr/>
        <a:lstStyle/>
        <a:p>
          <a:r>
            <a:rPr lang="de-DE" dirty="0" smtClean="0"/>
            <a:t>mehr Zeit für die Ausbildung</a:t>
          </a:r>
          <a:endParaRPr lang="de-DE" dirty="0"/>
        </a:p>
      </dgm:t>
    </dgm:pt>
    <dgm:pt modelId="{EBABBB93-65A4-4A98-8FDF-BDBCBC26E947}" type="parTrans" cxnId="{258B8856-61BB-442B-B5A1-8668E00470FC}">
      <dgm:prSet/>
      <dgm:spPr/>
      <dgm:t>
        <a:bodyPr/>
        <a:lstStyle/>
        <a:p>
          <a:endParaRPr lang="de-DE"/>
        </a:p>
      </dgm:t>
    </dgm:pt>
    <dgm:pt modelId="{73A953E2-518B-4B5C-A56D-088974400E43}" type="sibTrans" cxnId="{258B8856-61BB-442B-B5A1-8668E00470FC}">
      <dgm:prSet/>
      <dgm:spPr/>
      <dgm:t>
        <a:bodyPr/>
        <a:lstStyle/>
        <a:p>
          <a:endParaRPr lang="de-DE"/>
        </a:p>
      </dgm:t>
    </dgm:pt>
    <dgm:pt modelId="{359B3D3A-CAD4-4BEA-BA03-C7190F1BC9CD}">
      <dgm:prSet/>
      <dgm:spPr/>
      <dgm:t>
        <a:bodyPr/>
        <a:lstStyle/>
        <a:p>
          <a:r>
            <a:rPr lang="de-DE" dirty="0" smtClean="0"/>
            <a:t>Wertschätzung</a:t>
          </a:r>
          <a:endParaRPr lang="de-DE" dirty="0"/>
        </a:p>
      </dgm:t>
    </dgm:pt>
    <dgm:pt modelId="{88BD3C5C-BEC3-4DDA-B6A3-7BEAA3601024}" type="parTrans" cxnId="{078DF37B-FEAD-48DA-B11E-4737B1609F3A}">
      <dgm:prSet/>
      <dgm:spPr/>
      <dgm:t>
        <a:bodyPr/>
        <a:lstStyle/>
        <a:p>
          <a:endParaRPr lang="de-DE"/>
        </a:p>
      </dgm:t>
    </dgm:pt>
    <dgm:pt modelId="{D7D51F94-635D-4BEA-99F4-33E0F4C7491B}" type="sibTrans" cxnId="{078DF37B-FEAD-48DA-B11E-4737B1609F3A}">
      <dgm:prSet/>
      <dgm:spPr/>
      <dgm:t>
        <a:bodyPr/>
        <a:lstStyle/>
        <a:p>
          <a:endParaRPr lang="de-DE"/>
        </a:p>
      </dgm:t>
    </dgm:pt>
    <dgm:pt modelId="{C8BD532C-D7E3-425F-B8D0-2A2CF150825F}">
      <dgm:prSet/>
      <dgm:spPr/>
      <dgm:t>
        <a:bodyPr/>
        <a:lstStyle/>
        <a:p>
          <a:r>
            <a:rPr lang="de-DE" dirty="0" smtClean="0"/>
            <a:t>Entfaltung</a:t>
          </a:r>
          <a:endParaRPr lang="de-DE" dirty="0"/>
        </a:p>
      </dgm:t>
    </dgm:pt>
    <dgm:pt modelId="{9DB6D315-354E-4719-937E-2DB3861D2FCC}" type="parTrans" cxnId="{02813363-F509-455E-807D-48E62ACFCD53}">
      <dgm:prSet/>
      <dgm:spPr/>
      <dgm:t>
        <a:bodyPr/>
        <a:lstStyle/>
        <a:p>
          <a:endParaRPr lang="de-DE"/>
        </a:p>
      </dgm:t>
    </dgm:pt>
    <dgm:pt modelId="{C51D1B16-BFA0-45F6-9863-7A84FB5C931C}" type="sibTrans" cxnId="{02813363-F509-455E-807D-48E62ACFCD53}">
      <dgm:prSet/>
      <dgm:spPr/>
      <dgm:t>
        <a:bodyPr/>
        <a:lstStyle/>
        <a:p>
          <a:endParaRPr lang="de-DE"/>
        </a:p>
      </dgm:t>
    </dgm:pt>
    <dgm:pt modelId="{F8EA1AA6-0EC3-4366-ACED-CB6477C5119A}">
      <dgm:prSet/>
      <dgm:spPr/>
      <dgm:t>
        <a:bodyPr/>
        <a:lstStyle/>
        <a:p>
          <a:r>
            <a:rPr lang="de-DE" dirty="0" smtClean="0"/>
            <a:t>neue Ideen</a:t>
          </a:r>
          <a:endParaRPr lang="de-DE" dirty="0"/>
        </a:p>
      </dgm:t>
    </dgm:pt>
    <dgm:pt modelId="{CB39790F-7F54-4741-82F2-959F2A9718F3}" type="parTrans" cxnId="{40ADBD28-309E-4A3A-AE13-C6BCBE611E93}">
      <dgm:prSet/>
      <dgm:spPr/>
      <dgm:t>
        <a:bodyPr/>
        <a:lstStyle/>
        <a:p>
          <a:endParaRPr lang="de-DE"/>
        </a:p>
      </dgm:t>
    </dgm:pt>
    <dgm:pt modelId="{01D9373A-7B48-42E0-B4BA-B432FD658A85}" type="sibTrans" cxnId="{40ADBD28-309E-4A3A-AE13-C6BCBE611E93}">
      <dgm:prSet/>
      <dgm:spPr/>
      <dgm:t>
        <a:bodyPr/>
        <a:lstStyle/>
        <a:p>
          <a:endParaRPr lang="de-DE"/>
        </a:p>
      </dgm:t>
    </dgm:pt>
    <dgm:pt modelId="{049FAA1F-5A53-49D7-8D0B-CF8B65DE326E}" type="pres">
      <dgm:prSet presAssocID="{3E6F2158-001D-4967-B451-872D669997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7A5BEB4-12BC-4ADE-9E1D-A33D1116F957}" type="pres">
      <dgm:prSet presAssocID="{37F1CAE8-9832-4464-885C-4309ACC3CD16}" presName="parentLin" presStyleCnt="0"/>
      <dgm:spPr/>
    </dgm:pt>
    <dgm:pt modelId="{28BD4C9D-098A-4903-A7B7-29823B0F47C5}" type="pres">
      <dgm:prSet presAssocID="{37F1CAE8-9832-4464-885C-4309ACC3CD16}" presName="parentLeftMargin" presStyleLbl="node1" presStyleIdx="0" presStyleCnt="1"/>
      <dgm:spPr/>
      <dgm:t>
        <a:bodyPr/>
        <a:lstStyle/>
        <a:p>
          <a:endParaRPr lang="de-DE"/>
        </a:p>
      </dgm:t>
    </dgm:pt>
    <dgm:pt modelId="{F95D2676-8EEF-42F5-ACE9-D05FB70F2FDE}" type="pres">
      <dgm:prSet presAssocID="{37F1CAE8-9832-4464-885C-4309ACC3CD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D9081F-E15D-43A9-BF6B-05E061D86712}" type="pres">
      <dgm:prSet presAssocID="{37F1CAE8-9832-4464-885C-4309ACC3CD16}" presName="negativeSpace" presStyleCnt="0"/>
      <dgm:spPr/>
    </dgm:pt>
    <dgm:pt modelId="{73B94A44-697C-4645-A0D3-1DF753005A0D}" type="pres">
      <dgm:prSet presAssocID="{37F1CAE8-9832-4464-885C-4309ACC3CD1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01CF9A0-6EE7-404A-AB27-EF6336879850}" type="presOf" srcId="{35347F73-179F-403B-AF17-D607DF8258F2}" destId="{73B94A44-697C-4645-A0D3-1DF753005A0D}" srcOrd="0" destOrd="4" presId="urn:microsoft.com/office/officeart/2005/8/layout/list1"/>
    <dgm:cxn modelId="{DE43E252-0481-4EB5-A077-ACC4456DA82E}" srcId="{37F1CAE8-9832-4464-885C-4309ACC3CD16}" destId="{0ADA71F1-2529-43C7-A4F8-46BF07EB21B8}" srcOrd="3" destOrd="0" parTransId="{4EB8B678-C325-4112-AB43-AC20DE599E2E}" sibTransId="{33599F4F-DBD7-4B0D-B748-EAAD34E7A587}"/>
    <dgm:cxn modelId="{258B8856-61BB-442B-B5A1-8668E00470FC}" srcId="{37F1CAE8-9832-4464-885C-4309ACC3CD16}" destId="{35347F73-179F-403B-AF17-D607DF8258F2}" srcOrd="4" destOrd="0" parTransId="{EBABBB93-65A4-4A98-8FDF-BDBCBC26E947}" sibTransId="{73A953E2-518B-4B5C-A56D-088974400E43}"/>
    <dgm:cxn modelId="{B1B8FBA2-96AB-428E-BC8B-B3B46CFA5516}" srcId="{37F1CAE8-9832-4464-885C-4309ACC3CD16}" destId="{1FC3BC97-7183-47C0-90EC-8DF9BF1AFABD}" srcOrd="2" destOrd="0" parTransId="{AF45CA2A-AB34-434C-9989-1A1ADDD6BA76}" sibTransId="{37DEAD74-58C0-44F8-87E9-455BBC143815}"/>
    <dgm:cxn modelId="{078DF37B-FEAD-48DA-B11E-4737B1609F3A}" srcId="{37F1CAE8-9832-4464-885C-4309ACC3CD16}" destId="{359B3D3A-CAD4-4BEA-BA03-C7190F1BC9CD}" srcOrd="5" destOrd="0" parTransId="{88BD3C5C-BEC3-4DDA-B6A3-7BEAA3601024}" sibTransId="{D7D51F94-635D-4BEA-99F4-33E0F4C7491B}"/>
    <dgm:cxn modelId="{5CD50076-A948-45B9-87C7-1A293870DF7E}" srcId="{37F1CAE8-9832-4464-885C-4309ACC3CD16}" destId="{DE33279C-9B0E-4315-92C7-CD7FFBEB31AF}" srcOrd="0" destOrd="0" parTransId="{C6895A34-B624-4555-A8DA-C257684719BE}" sibTransId="{EFE6A913-AEDC-4E7C-9427-C9A33A629FF1}"/>
    <dgm:cxn modelId="{006E79C7-5B80-442C-A2BB-9A0FA6F91BEB}" type="presOf" srcId="{0ADA71F1-2529-43C7-A4F8-46BF07EB21B8}" destId="{73B94A44-697C-4645-A0D3-1DF753005A0D}" srcOrd="0" destOrd="3" presId="urn:microsoft.com/office/officeart/2005/8/layout/list1"/>
    <dgm:cxn modelId="{29D04C7A-BEE0-4A27-BCDD-1DAFE7B619C8}" type="presOf" srcId="{37F1CAE8-9832-4464-885C-4309ACC3CD16}" destId="{28BD4C9D-098A-4903-A7B7-29823B0F47C5}" srcOrd="0" destOrd="0" presId="urn:microsoft.com/office/officeart/2005/8/layout/list1"/>
    <dgm:cxn modelId="{29BE82D5-5F6C-4E99-A523-66905C98C87B}" type="presOf" srcId="{A6C90DC0-3BF8-46F7-878F-284C789799C1}" destId="{73B94A44-697C-4645-A0D3-1DF753005A0D}" srcOrd="0" destOrd="1" presId="urn:microsoft.com/office/officeart/2005/8/layout/list1"/>
    <dgm:cxn modelId="{6D6017CB-BD1F-4E61-9FCE-F4694DBFF027}" type="presOf" srcId="{37F1CAE8-9832-4464-885C-4309ACC3CD16}" destId="{F95D2676-8EEF-42F5-ACE9-D05FB70F2FDE}" srcOrd="1" destOrd="0" presId="urn:microsoft.com/office/officeart/2005/8/layout/list1"/>
    <dgm:cxn modelId="{B0C7523B-7569-41DF-AAB5-22047E4439E7}" type="presOf" srcId="{F8EA1AA6-0EC3-4366-ACED-CB6477C5119A}" destId="{73B94A44-697C-4645-A0D3-1DF753005A0D}" srcOrd="0" destOrd="7" presId="urn:microsoft.com/office/officeart/2005/8/layout/list1"/>
    <dgm:cxn modelId="{E2AEF5CA-C3A2-439E-9456-C94F3E945E54}" type="presOf" srcId="{C8BD532C-D7E3-425F-B8D0-2A2CF150825F}" destId="{73B94A44-697C-4645-A0D3-1DF753005A0D}" srcOrd="0" destOrd="6" presId="urn:microsoft.com/office/officeart/2005/8/layout/list1"/>
    <dgm:cxn modelId="{C40E176A-24C7-495D-85CC-92CA2BEC398E}" type="presOf" srcId="{1FC3BC97-7183-47C0-90EC-8DF9BF1AFABD}" destId="{73B94A44-697C-4645-A0D3-1DF753005A0D}" srcOrd="0" destOrd="2" presId="urn:microsoft.com/office/officeart/2005/8/layout/list1"/>
    <dgm:cxn modelId="{2A748F10-6EC2-4BDD-8B7F-AFE09636BC18}" type="presOf" srcId="{359B3D3A-CAD4-4BEA-BA03-C7190F1BC9CD}" destId="{73B94A44-697C-4645-A0D3-1DF753005A0D}" srcOrd="0" destOrd="5" presId="urn:microsoft.com/office/officeart/2005/8/layout/list1"/>
    <dgm:cxn modelId="{B865A3CF-3773-4EE9-AB1F-BFE7556F361B}" srcId="{3E6F2158-001D-4967-B451-872D66999707}" destId="{37F1CAE8-9832-4464-885C-4309ACC3CD16}" srcOrd="0" destOrd="0" parTransId="{9DECEDAA-E16B-421A-926B-4F8E69652FDC}" sibTransId="{B4BD780B-B69C-4F41-ABD8-645329CD4C70}"/>
    <dgm:cxn modelId="{40ADBD28-309E-4A3A-AE13-C6BCBE611E93}" srcId="{37F1CAE8-9832-4464-885C-4309ACC3CD16}" destId="{F8EA1AA6-0EC3-4366-ACED-CB6477C5119A}" srcOrd="7" destOrd="0" parTransId="{CB39790F-7F54-4741-82F2-959F2A9718F3}" sibTransId="{01D9373A-7B48-42E0-B4BA-B432FD658A85}"/>
    <dgm:cxn modelId="{95345AD6-0032-466A-8612-FB24DBD1BCEA}" type="presOf" srcId="{DE33279C-9B0E-4315-92C7-CD7FFBEB31AF}" destId="{73B94A44-697C-4645-A0D3-1DF753005A0D}" srcOrd="0" destOrd="0" presId="urn:microsoft.com/office/officeart/2005/8/layout/list1"/>
    <dgm:cxn modelId="{008F0041-36B7-4B7D-8C05-2428FE68B0CC}" srcId="{37F1CAE8-9832-4464-885C-4309ACC3CD16}" destId="{A6C90DC0-3BF8-46F7-878F-284C789799C1}" srcOrd="1" destOrd="0" parTransId="{99A7B06A-24EE-4925-AC15-61C2FC4C5E9B}" sibTransId="{11B0811E-3BE3-414F-BE8E-0E02C05913C1}"/>
    <dgm:cxn modelId="{C9785199-9018-4E28-8046-437C20B98E15}" type="presOf" srcId="{3E6F2158-001D-4967-B451-872D66999707}" destId="{049FAA1F-5A53-49D7-8D0B-CF8B65DE326E}" srcOrd="0" destOrd="0" presId="urn:microsoft.com/office/officeart/2005/8/layout/list1"/>
    <dgm:cxn modelId="{02813363-F509-455E-807D-48E62ACFCD53}" srcId="{37F1CAE8-9832-4464-885C-4309ACC3CD16}" destId="{C8BD532C-D7E3-425F-B8D0-2A2CF150825F}" srcOrd="6" destOrd="0" parTransId="{9DB6D315-354E-4719-937E-2DB3861D2FCC}" sibTransId="{C51D1B16-BFA0-45F6-9863-7A84FB5C931C}"/>
    <dgm:cxn modelId="{2D53EAB0-D371-4645-B215-380B044C1FDA}" type="presParOf" srcId="{049FAA1F-5A53-49D7-8D0B-CF8B65DE326E}" destId="{87A5BEB4-12BC-4ADE-9E1D-A33D1116F957}" srcOrd="0" destOrd="0" presId="urn:microsoft.com/office/officeart/2005/8/layout/list1"/>
    <dgm:cxn modelId="{FC19A78E-7F67-4489-AAB6-DB298D4BDCFF}" type="presParOf" srcId="{87A5BEB4-12BC-4ADE-9E1D-A33D1116F957}" destId="{28BD4C9D-098A-4903-A7B7-29823B0F47C5}" srcOrd="0" destOrd="0" presId="urn:microsoft.com/office/officeart/2005/8/layout/list1"/>
    <dgm:cxn modelId="{4D144FA9-247E-41DC-ACD0-065481D947F0}" type="presParOf" srcId="{87A5BEB4-12BC-4ADE-9E1D-A33D1116F957}" destId="{F95D2676-8EEF-42F5-ACE9-D05FB70F2FDE}" srcOrd="1" destOrd="0" presId="urn:microsoft.com/office/officeart/2005/8/layout/list1"/>
    <dgm:cxn modelId="{7A03F633-49BA-45FC-B86B-A913868402DE}" type="presParOf" srcId="{049FAA1F-5A53-49D7-8D0B-CF8B65DE326E}" destId="{D8D9081F-E15D-43A9-BF6B-05E061D86712}" srcOrd="1" destOrd="0" presId="urn:microsoft.com/office/officeart/2005/8/layout/list1"/>
    <dgm:cxn modelId="{19BD93C4-DF3E-4B59-B788-345C33D1D9B3}" type="presParOf" srcId="{049FAA1F-5A53-49D7-8D0B-CF8B65DE326E}" destId="{73B94A44-697C-4645-A0D3-1DF753005A0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EE611-BC25-4DEB-834C-0492E0E679C3}">
      <dsp:nvSpPr>
        <dsp:cNvPr id="0" name=""/>
        <dsp:cNvSpPr/>
      </dsp:nvSpPr>
      <dsp:spPr>
        <a:xfrm>
          <a:off x="0" y="276056"/>
          <a:ext cx="799877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>
              <a:ln/>
            </a:rPr>
            <a:t>Lehramt an Grundschulen bzw. Grund- und Hauptschulen</a:t>
          </a:r>
          <a:endParaRPr lang="de-DE" sz="2600" kern="1200" dirty="0">
            <a:ln/>
          </a:endParaRPr>
        </a:p>
      </dsp:txBody>
      <dsp:txXfrm>
        <a:off x="30442" y="306498"/>
        <a:ext cx="7937886" cy="562726"/>
      </dsp:txXfrm>
    </dsp:sp>
    <dsp:sp modelId="{A553A3CE-8884-4080-961C-EF8FB4AE9DFA}">
      <dsp:nvSpPr>
        <dsp:cNvPr id="0" name=""/>
        <dsp:cNvSpPr/>
      </dsp:nvSpPr>
      <dsp:spPr>
        <a:xfrm>
          <a:off x="0" y="974546"/>
          <a:ext cx="799877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>
              <a:ln/>
            </a:rPr>
            <a:t>Lehramt an Regionalen Schulen</a:t>
          </a:r>
          <a:endParaRPr lang="de-DE" sz="2600" kern="1200" dirty="0">
            <a:ln/>
          </a:endParaRPr>
        </a:p>
      </dsp:txBody>
      <dsp:txXfrm>
        <a:off x="30442" y="1004988"/>
        <a:ext cx="7937886" cy="562726"/>
      </dsp:txXfrm>
    </dsp:sp>
    <dsp:sp modelId="{FC6543C0-F5DE-4C59-811E-0243E5A8B117}">
      <dsp:nvSpPr>
        <dsp:cNvPr id="0" name=""/>
        <dsp:cNvSpPr/>
      </dsp:nvSpPr>
      <dsp:spPr>
        <a:xfrm>
          <a:off x="0" y="1673036"/>
          <a:ext cx="799877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>
              <a:ln/>
            </a:rPr>
            <a:t>Lehramt für Sonderpädagogik</a:t>
          </a:r>
          <a:endParaRPr lang="de-DE" sz="2600" kern="1200" dirty="0">
            <a:ln/>
          </a:endParaRPr>
        </a:p>
      </dsp:txBody>
      <dsp:txXfrm>
        <a:off x="30442" y="1703478"/>
        <a:ext cx="7937886" cy="562726"/>
      </dsp:txXfrm>
    </dsp:sp>
    <dsp:sp modelId="{042297AD-6AF1-42F2-8226-F8E2AF62C320}">
      <dsp:nvSpPr>
        <dsp:cNvPr id="0" name=""/>
        <dsp:cNvSpPr/>
      </dsp:nvSpPr>
      <dsp:spPr>
        <a:xfrm>
          <a:off x="0" y="2371526"/>
          <a:ext cx="799877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>
              <a:ln/>
            </a:rPr>
            <a:t>Lehramt an Gymnasien</a:t>
          </a:r>
          <a:endParaRPr lang="de-DE" sz="2600" kern="1200" dirty="0">
            <a:ln/>
          </a:endParaRPr>
        </a:p>
      </dsp:txBody>
      <dsp:txXfrm>
        <a:off x="30442" y="2401968"/>
        <a:ext cx="7937886" cy="562726"/>
      </dsp:txXfrm>
    </dsp:sp>
    <dsp:sp modelId="{A6B51C11-23D8-4295-B699-75F725F15D1E}">
      <dsp:nvSpPr>
        <dsp:cNvPr id="0" name=""/>
        <dsp:cNvSpPr/>
      </dsp:nvSpPr>
      <dsp:spPr>
        <a:xfrm>
          <a:off x="0" y="3070016"/>
          <a:ext cx="799877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smtClean="0">
              <a:ln/>
            </a:rPr>
            <a:t>Lehramt an Beruflichen Schulen</a:t>
          </a:r>
          <a:endParaRPr lang="de-DE" sz="2600" kern="1200" dirty="0">
            <a:ln/>
          </a:endParaRPr>
        </a:p>
      </dsp:txBody>
      <dsp:txXfrm>
        <a:off x="30442" y="3100458"/>
        <a:ext cx="7937886" cy="562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94A44-697C-4645-A0D3-1DF753005A0D}">
      <dsp:nvSpPr>
        <dsp:cNvPr id="0" name=""/>
        <dsp:cNvSpPr/>
      </dsp:nvSpPr>
      <dsp:spPr>
        <a:xfrm>
          <a:off x="0" y="508556"/>
          <a:ext cx="7992888" cy="43659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687324" rIns="620337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300" kern="1200" dirty="0" smtClean="0"/>
            <a:t>Erfolgreiches Auswahlverfahren auf schulbezogene Stelle</a:t>
          </a:r>
          <a:endParaRPr lang="de-DE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300" b="0" kern="1200" dirty="0" smtClean="0"/>
            <a:t>Absolvieren des Referendariats an der Ausbildungsschule, für die die Zulassung erteilt wurde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300" b="0" kern="1200" dirty="0" smtClean="0"/>
            <a:t>3 Jahre als Lehrkraft an der Ausbildungsschule tätig sein</a:t>
          </a:r>
        </a:p>
      </dsp:txBody>
      <dsp:txXfrm>
        <a:off x="0" y="508556"/>
        <a:ext cx="7992888" cy="4365900"/>
      </dsp:txXfrm>
    </dsp:sp>
    <dsp:sp modelId="{F95D2676-8EEF-42F5-ACE9-D05FB70F2FDE}">
      <dsp:nvSpPr>
        <dsp:cNvPr id="0" name=""/>
        <dsp:cNvSpPr/>
      </dsp:nvSpPr>
      <dsp:spPr>
        <a:xfrm>
          <a:off x="399644" y="21476"/>
          <a:ext cx="5595021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b="1" kern="1200" dirty="0" smtClean="0"/>
            <a:t>Bedingungen</a:t>
          </a:r>
          <a:endParaRPr lang="de-DE" sz="3300" b="1" kern="1200" dirty="0"/>
        </a:p>
      </dsp:txBody>
      <dsp:txXfrm>
        <a:off x="447199" y="69031"/>
        <a:ext cx="5499911" cy="879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3673E-643C-497B-94ED-FF4BA3EE5054}">
      <dsp:nvSpPr>
        <dsp:cNvPr id="0" name=""/>
        <dsp:cNvSpPr/>
      </dsp:nvSpPr>
      <dsp:spPr>
        <a:xfrm>
          <a:off x="46" y="29216"/>
          <a:ext cx="4441408" cy="72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b="1" kern="1200" dirty="0" smtClean="0"/>
            <a:t>landesweite Stelle</a:t>
          </a:r>
          <a:endParaRPr lang="de-DE" sz="2500" b="1" kern="1200" dirty="0"/>
        </a:p>
      </dsp:txBody>
      <dsp:txXfrm>
        <a:off x="46" y="29216"/>
        <a:ext cx="4441408" cy="720000"/>
      </dsp:txXfrm>
    </dsp:sp>
    <dsp:sp modelId="{060D1D1F-293D-4C1B-8184-5527C9896230}">
      <dsp:nvSpPr>
        <dsp:cNvPr id="0" name=""/>
        <dsp:cNvSpPr/>
      </dsp:nvSpPr>
      <dsp:spPr>
        <a:xfrm>
          <a:off x="46" y="749216"/>
          <a:ext cx="4441408" cy="41175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Bewerbung auf EINE landesweite Stelle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dem studierten Lehramt entsprechend</a:t>
          </a:r>
          <a:endParaRPr lang="de-D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keine vorherige Zuordnung der Schule</a:t>
          </a:r>
          <a:endParaRPr lang="de-D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keine Festlegung der Fächer</a:t>
          </a:r>
          <a:endParaRPr lang="de-D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Ausbildungsschule wird individuell gesucht und zugewiesen</a:t>
          </a:r>
          <a:endParaRPr lang="de-DE" sz="2500" kern="1200" dirty="0"/>
        </a:p>
      </dsp:txBody>
      <dsp:txXfrm>
        <a:off x="46" y="749216"/>
        <a:ext cx="4441408" cy="4117500"/>
      </dsp:txXfrm>
    </dsp:sp>
    <dsp:sp modelId="{5E19274E-BC67-4817-97D2-DC439EBA4F2F}">
      <dsp:nvSpPr>
        <dsp:cNvPr id="0" name=""/>
        <dsp:cNvSpPr/>
      </dsp:nvSpPr>
      <dsp:spPr>
        <a:xfrm>
          <a:off x="5063252" y="29216"/>
          <a:ext cx="4441408" cy="72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b="1" kern="1200" dirty="0" smtClean="0"/>
            <a:t>schulbezogene</a:t>
          </a:r>
          <a:r>
            <a:rPr lang="de-DE" sz="2500" kern="1200" dirty="0" smtClean="0"/>
            <a:t> </a:t>
          </a:r>
          <a:r>
            <a:rPr lang="de-DE" sz="2500" b="1" kern="1200" dirty="0" smtClean="0"/>
            <a:t>Stelle</a:t>
          </a:r>
          <a:endParaRPr lang="de-DE" sz="2500" kern="1200" dirty="0"/>
        </a:p>
      </dsp:txBody>
      <dsp:txXfrm>
        <a:off x="5063252" y="29216"/>
        <a:ext cx="4441408" cy="720000"/>
      </dsp:txXfrm>
    </dsp:sp>
    <dsp:sp modelId="{C680ADA5-6659-4C35-8249-A88ECB03C957}">
      <dsp:nvSpPr>
        <dsp:cNvPr id="0" name=""/>
        <dsp:cNvSpPr/>
      </dsp:nvSpPr>
      <dsp:spPr>
        <a:xfrm>
          <a:off x="5063252" y="749216"/>
          <a:ext cx="4441408" cy="41175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mehrfache Bewerbung auf schulbezogene Stellen möglich</a:t>
          </a:r>
          <a:endParaRPr lang="de-D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Prioritätenliste festlegen</a:t>
          </a:r>
          <a:endParaRPr lang="de-D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künftige Ausbildungsschule steht bereits fest</a:t>
          </a:r>
          <a:endParaRPr lang="de-D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es sind bestimmte Fächerkombinationen ausgeschrieben</a:t>
          </a:r>
          <a:endParaRPr lang="de-D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Bedarfsfach und Zweitfach</a:t>
          </a:r>
          <a:endParaRPr lang="de-DE" sz="2500" kern="1200" dirty="0"/>
        </a:p>
      </dsp:txBody>
      <dsp:txXfrm>
        <a:off x="5063252" y="749216"/>
        <a:ext cx="4441408" cy="4117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46EE9-9973-4E16-89AD-4EFF7EF8AE63}">
      <dsp:nvSpPr>
        <dsp:cNvPr id="0" name=""/>
        <dsp:cNvSpPr/>
      </dsp:nvSpPr>
      <dsp:spPr>
        <a:xfrm>
          <a:off x="0" y="486295"/>
          <a:ext cx="8982874" cy="4725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171" tIns="520700" rIns="69717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kein Auswahlverfahren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jede zulassungsfähige Bewerbung erhält eine Zulassung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Ortswünsche werden versucht zu berücksichtigen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Zuweisung Schulamtsbereiche: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smtClean="0"/>
            <a:t>Härtefall</a:t>
          </a:r>
          <a:endParaRPr lang="de-DE" sz="2500" kern="1200" dirty="0" smtClean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Bereitschaftserklärungen (keine Garantie)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Bedarfsfächer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Ausbildung muss jedoch auch abgesichert sein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kern="1200" dirty="0" smtClean="0"/>
            <a:t>bei Sonderpädagogik und Berufliche Schule nicht immer gegeben</a:t>
          </a:r>
        </a:p>
      </dsp:txBody>
      <dsp:txXfrm>
        <a:off x="0" y="486295"/>
        <a:ext cx="8982874" cy="4725000"/>
      </dsp:txXfrm>
    </dsp:sp>
    <dsp:sp modelId="{D38E55A2-C641-4A75-B016-8FA9C060E8A5}">
      <dsp:nvSpPr>
        <dsp:cNvPr id="0" name=""/>
        <dsp:cNvSpPr/>
      </dsp:nvSpPr>
      <dsp:spPr>
        <a:xfrm>
          <a:off x="449143" y="117295"/>
          <a:ext cx="6288011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72" tIns="0" rIns="23767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b="1" kern="1200" dirty="0" smtClean="0"/>
            <a:t>landesweite Stelle</a:t>
          </a:r>
          <a:endParaRPr lang="de-DE" sz="2500" kern="1200" dirty="0"/>
        </a:p>
      </dsp:txBody>
      <dsp:txXfrm>
        <a:off x="485169" y="153321"/>
        <a:ext cx="6215959" cy="6659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79011-CE91-466A-A8F1-FE331A2B5E0E}">
      <dsp:nvSpPr>
        <dsp:cNvPr id="0" name=""/>
        <dsp:cNvSpPr/>
      </dsp:nvSpPr>
      <dsp:spPr>
        <a:xfrm>
          <a:off x="0" y="387596"/>
          <a:ext cx="8712620" cy="45045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196" tIns="541528" rIns="67619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es findet ein Auswahlverfahren statt</a:t>
          </a:r>
          <a:endParaRPr lang="de-D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Bedarfsfach muss erfüllt sein</a:t>
          </a:r>
          <a:endParaRPr lang="de-D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Zweitfach muss nicht zwingend erfüllt sein</a:t>
          </a:r>
          <a:endParaRPr lang="de-DE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erhöht jedoch die Chancen</a:t>
          </a:r>
          <a:endParaRPr lang="de-D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Fachliche Eignung geht vor Note</a:t>
          </a:r>
          <a:endParaRPr lang="de-DE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bei Gleichheit:</a:t>
          </a:r>
          <a:endParaRPr lang="de-DE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Note</a:t>
          </a:r>
          <a:endParaRPr lang="de-DE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Unterrichtstätigkeiten</a:t>
          </a:r>
          <a:endParaRPr lang="de-DE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 smtClean="0"/>
            <a:t>Härtefall</a:t>
          </a:r>
          <a:endParaRPr lang="de-DE" sz="2600" kern="1200" dirty="0"/>
        </a:p>
      </dsp:txBody>
      <dsp:txXfrm>
        <a:off x="0" y="387596"/>
        <a:ext cx="8712620" cy="4504500"/>
      </dsp:txXfrm>
    </dsp:sp>
    <dsp:sp modelId="{BE427073-453F-4094-A781-A9C447B88B0D}">
      <dsp:nvSpPr>
        <dsp:cNvPr id="0" name=""/>
        <dsp:cNvSpPr/>
      </dsp:nvSpPr>
      <dsp:spPr>
        <a:xfrm>
          <a:off x="435631" y="3836"/>
          <a:ext cx="6098834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21" tIns="0" rIns="23052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b="1" kern="1200" dirty="0" smtClean="0"/>
            <a:t>schulbezogene</a:t>
          </a:r>
          <a:r>
            <a:rPr lang="de-DE" sz="2600" kern="1200" dirty="0" smtClean="0"/>
            <a:t> </a:t>
          </a:r>
          <a:r>
            <a:rPr lang="de-DE" sz="2600" b="1" kern="1200" dirty="0" smtClean="0"/>
            <a:t>Stelle</a:t>
          </a:r>
          <a:endParaRPr lang="de-DE" sz="2600" b="1" kern="1200" dirty="0"/>
        </a:p>
      </dsp:txBody>
      <dsp:txXfrm>
        <a:off x="473098" y="41303"/>
        <a:ext cx="6023900" cy="692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3C023-DEF3-468F-B09D-CE5A2D15C2D5}">
      <dsp:nvSpPr>
        <dsp:cNvPr id="0" name=""/>
        <dsp:cNvSpPr/>
      </dsp:nvSpPr>
      <dsp:spPr>
        <a:xfrm>
          <a:off x="0" y="903161"/>
          <a:ext cx="9035926" cy="114817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288" tIns="562356" rIns="701288" bIns="192024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b="1" kern="1200" dirty="0" smtClean="0"/>
            <a:t>Zulassung für schulbezogene Stelle</a:t>
          </a:r>
          <a:endParaRPr lang="de-DE" sz="2700" b="1" kern="1200" dirty="0"/>
        </a:p>
      </dsp:txBody>
      <dsp:txXfrm>
        <a:off x="0" y="903161"/>
        <a:ext cx="9035926" cy="1148175"/>
      </dsp:txXfrm>
    </dsp:sp>
    <dsp:sp modelId="{377DD668-85DD-49EB-A8D9-1449C1113EC8}">
      <dsp:nvSpPr>
        <dsp:cNvPr id="0" name=""/>
        <dsp:cNvSpPr/>
      </dsp:nvSpPr>
      <dsp:spPr>
        <a:xfrm>
          <a:off x="451796" y="504641"/>
          <a:ext cx="6325148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76" tIns="0" rIns="23907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Im Auswahlverfahren durchgesetzt</a:t>
          </a:r>
          <a:endParaRPr lang="de-DE" sz="2700" kern="1200" dirty="0"/>
        </a:p>
      </dsp:txBody>
      <dsp:txXfrm>
        <a:off x="490704" y="543549"/>
        <a:ext cx="6247332" cy="719224"/>
      </dsp:txXfrm>
    </dsp:sp>
    <dsp:sp modelId="{998572B2-780E-428A-A9E9-530FCB4F5CD9}">
      <dsp:nvSpPr>
        <dsp:cNvPr id="0" name=""/>
        <dsp:cNvSpPr/>
      </dsp:nvSpPr>
      <dsp:spPr>
        <a:xfrm>
          <a:off x="0" y="2595656"/>
          <a:ext cx="9035926" cy="114817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288" tIns="562356" rIns="701288" bIns="192024" numCol="1" spcCol="1270" anchor="t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b="1" kern="1200" dirty="0" smtClean="0"/>
            <a:t>Zulassung für landesweite Stellen</a:t>
          </a:r>
          <a:endParaRPr lang="de-DE" sz="2700" b="1" kern="1200" dirty="0"/>
        </a:p>
      </dsp:txBody>
      <dsp:txXfrm>
        <a:off x="0" y="2595656"/>
        <a:ext cx="9035926" cy="1148175"/>
      </dsp:txXfrm>
    </dsp:sp>
    <dsp:sp modelId="{6E9C008A-EDE8-46CE-833E-15C0BF244714}">
      <dsp:nvSpPr>
        <dsp:cNvPr id="0" name=""/>
        <dsp:cNvSpPr/>
      </dsp:nvSpPr>
      <dsp:spPr>
        <a:xfrm>
          <a:off x="451796" y="2197136"/>
          <a:ext cx="6325148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076" tIns="0" rIns="23907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Im Auswahlverfahren nicht durchgesetzt</a:t>
          </a:r>
          <a:endParaRPr lang="de-DE" sz="2700" kern="1200" dirty="0"/>
        </a:p>
      </dsp:txBody>
      <dsp:txXfrm>
        <a:off x="490704" y="2236044"/>
        <a:ext cx="6247332" cy="7192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4B397-7C77-42D0-A283-943617214750}">
      <dsp:nvSpPr>
        <dsp:cNvPr id="0" name=""/>
        <dsp:cNvSpPr/>
      </dsp:nvSpPr>
      <dsp:spPr>
        <a:xfrm>
          <a:off x="0" y="526292"/>
          <a:ext cx="8424936" cy="458955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645668" rIns="653869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100" kern="1200" dirty="0" smtClean="0"/>
            <a:t>zweites Staatsexamen mit mindestens Gesamtnote befriedigend</a:t>
          </a:r>
          <a:endParaRPr lang="de-DE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100" kern="1200" dirty="0" smtClean="0"/>
            <a:t>nach dem Referendariat direkt als ausgebildete Lehrkraft in den Schuldienst starten</a:t>
          </a:r>
          <a:endParaRPr lang="de-DE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100" kern="1200" dirty="0" smtClean="0"/>
            <a:t>kein Bewerbungsverfahren</a:t>
          </a:r>
          <a:endParaRPr lang="de-DE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100" kern="1200" smtClean="0"/>
            <a:t>keine </a:t>
          </a:r>
          <a:r>
            <a:rPr lang="de-DE" sz="3100" kern="1200" dirty="0" smtClean="0"/>
            <a:t>Konkurrenz mit externen Lehrkräften</a:t>
          </a:r>
          <a:endParaRPr lang="de-DE" sz="3100" kern="1200" dirty="0"/>
        </a:p>
      </dsp:txBody>
      <dsp:txXfrm>
        <a:off x="0" y="526292"/>
        <a:ext cx="8424936" cy="4589550"/>
      </dsp:txXfrm>
    </dsp:sp>
    <dsp:sp modelId="{852F9F97-E198-473C-ADFE-1FA843F96691}">
      <dsp:nvSpPr>
        <dsp:cNvPr id="0" name=""/>
        <dsp:cNvSpPr/>
      </dsp:nvSpPr>
      <dsp:spPr>
        <a:xfrm>
          <a:off x="421246" y="68732"/>
          <a:ext cx="5897455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b="1" kern="1200" dirty="0" smtClean="0"/>
            <a:t>Vorteile durch Übernahme</a:t>
          </a:r>
          <a:endParaRPr lang="de-DE" sz="3100" b="1" kern="1200" dirty="0"/>
        </a:p>
      </dsp:txBody>
      <dsp:txXfrm>
        <a:off x="465918" y="113404"/>
        <a:ext cx="5808111" cy="8257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AA722-229D-493A-B585-B5C76274EB93}">
      <dsp:nvSpPr>
        <dsp:cNvPr id="0" name=""/>
        <dsp:cNvSpPr/>
      </dsp:nvSpPr>
      <dsp:spPr>
        <a:xfrm>
          <a:off x="0" y="416664"/>
          <a:ext cx="9504708" cy="476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671" tIns="437388" rIns="73767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wenn Ausbildungsschule Bedarf hat und Referendarin/ Referendar geeignet, dann Angebot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wenn kein Bedarf, Liste mit Auswahl an Schulen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drei Schulen können ausgewählt werden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wenn fachliche Eignung und Bedarf der ausgewählten Schulen vorhanden, dann Chance da, die Wunschschule zu erhalten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geben mehrere Referendarinnen/Referendare die gleiche Stelle an, erfolgt Verteilung nach sozialen Kriterien und Note Erstes Staatsexamen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andernfalls wird der Referendarin/ dem Referendar eine andere Schule angeboten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Übernahmeangebot kann abgelehnt werden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Folge: eigenständig bei Schulen bewerben</a:t>
          </a:r>
        </a:p>
      </dsp:txBody>
      <dsp:txXfrm>
        <a:off x="0" y="416664"/>
        <a:ext cx="9504708" cy="4762800"/>
      </dsp:txXfrm>
    </dsp:sp>
    <dsp:sp modelId="{066BD663-EA74-4CE1-8194-514FB0B69E78}">
      <dsp:nvSpPr>
        <dsp:cNvPr id="0" name=""/>
        <dsp:cNvSpPr/>
      </dsp:nvSpPr>
      <dsp:spPr>
        <a:xfrm>
          <a:off x="475235" y="106704"/>
          <a:ext cx="6653295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79" tIns="0" rIns="2514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landesweite Stelle</a:t>
          </a:r>
          <a:endParaRPr lang="de-DE" kern="1200" dirty="0"/>
        </a:p>
      </dsp:txBody>
      <dsp:txXfrm>
        <a:off x="505497" y="136966"/>
        <a:ext cx="6592771" cy="5593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B03A0-37D8-4AB3-9AB7-780658371C26}">
      <dsp:nvSpPr>
        <dsp:cNvPr id="0" name=""/>
        <dsp:cNvSpPr/>
      </dsp:nvSpPr>
      <dsp:spPr>
        <a:xfrm>
          <a:off x="0" y="329558"/>
          <a:ext cx="9144668" cy="4762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728" tIns="437388" rIns="7097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garantierte Übernahme an der Ausbildungsschule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95 – 99 % der Referendare, die eine schulbezogene Stelle besetzen, werden auch an der Ausbildungsschule übernommen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Referendarin/ Referendar kann die Übernahme an der Ausbildungsschule ablehnen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Vorteile: </a:t>
          </a:r>
          <a:endParaRPr lang="de-DE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durch Einstellung auf schulbezogene Stelle fand Bestenauslese bereits statt (bei Einstellung ins Referendariat)</a:t>
          </a:r>
          <a:endParaRPr lang="de-DE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bei schulbezogenen Stellen besteht der Bedarf genau in den Fächern, so dass die Übernahme hier nicht von der Fachlichkeit abhängt</a:t>
          </a:r>
          <a:endParaRPr lang="de-DE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/>
            <a:t>Schulen nehmen es als sehr positiv wahr, dass eine Referendarin/ein Referendar sich bewusst für sie entscheidet </a:t>
          </a:r>
          <a:endParaRPr lang="de-DE" sz="2100" kern="1200" dirty="0"/>
        </a:p>
      </dsp:txBody>
      <dsp:txXfrm>
        <a:off x="0" y="329558"/>
        <a:ext cx="9144668" cy="4762800"/>
      </dsp:txXfrm>
    </dsp:sp>
    <dsp:sp modelId="{6EA446BA-C4E1-4A00-BFE2-2BAD32E6EB77}">
      <dsp:nvSpPr>
        <dsp:cNvPr id="0" name=""/>
        <dsp:cNvSpPr/>
      </dsp:nvSpPr>
      <dsp:spPr>
        <a:xfrm>
          <a:off x="457233" y="19598"/>
          <a:ext cx="6401267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53" tIns="0" rIns="2419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dirty="0" smtClean="0"/>
            <a:t>schulbezogene</a:t>
          </a:r>
          <a:r>
            <a:rPr lang="de-DE" sz="2000" kern="1200" dirty="0" smtClean="0"/>
            <a:t> </a:t>
          </a:r>
          <a:r>
            <a:rPr lang="de-DE" sz="2000" b="1" kern="1200" dirty="0" smtClean="0"/>
            <a:t>Stelle</a:t>
          </a:r>
          <a:endParaRPr lang="de-DE" sz="2000" b="1" kern="1200" dirty="0"/>
        </a:p>
      </dsp:txBody>
      <dsp:txXfrm>
        <a:off x="487495" y="49860"/>
        <a:ext cx="6340743" cy="5593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C5097-E8DD-4E61-927D-A2C08A42288B}">
      <dsp:nvSpPr>
        <dsp:cNvPr id="0" name=""/>
        <dsp:cNvSpPr/>
      </dsp:nvSpPr>
      <dsp:spPr>
        <a:xfrm>
          <a:off x="0" y="47311"/>
          <a:ext cx="8568604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Aktueller Personalausweis oder Reisepass (Vorder- UND Rückseite)</a:t>
          </a:r>
          <a:endParaRPr lang="de-DE" sz="1900" b="1" kern="1200" dirty="0"/>
        </a:p>
      </dsp:txBody>
      <dsp:txXfrm>
        <a:off x="22246" y="69557"/>
        <a:ext cx="8524112" cy="411223"/>
      </dsp:txXfrm>
    </dsp:sp>
    <dsp:sp modelId="{8ACED6A7-AA87-48D0-8877-EDFA15775129}">
      <dsp:nvSpPr>
        <dsp:cNvPr id="0" name=""/>
        <dsp:cNvSpPr/>
      </dsp:nvSpPr>
      <dsp:spPr>
        <a:xfrm>
          <a:off x="0" y="557746"/>
          <a:ext cx="8568604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Aktueller Lebenslauf (nicht älter als 3 Monate)</a:t>
          </a:r>
          <a:endParaRPr lang="de-DE" sz="1900" b="1" kern="1200" dirty="0"/>
        </a:p>
      </dsp:txBody>
      <dsp:txXfrm>
        <a:off x="22246" y="579992"/>
        <a:ext cx="8524112" cy="411223"/>
      </dsp:txXfrm>
    </dsp:sp>
    <dsp:sp modelId="{5EF914F1-1BFC-46DA-B514-45ADBFB7A351}">
      <dsp:nvSpPr>
        <dsp:cNvPr id="0" name=""/>
        <dsp:cNvSpPr/>
      </dsp:nvSpPr>
      <dsp:spPr>
        <a:xfrm>
          <a:off x="0" y="1068181"/>
          <a:ext cx="8568604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Geburtsurkunde oder Abstammungsurkunde</a:t>
          </a:r>
          <a:endParaRPr lang="de-DE" sz="1900" b="1" kern="1200" dirty="0"/>
        </a:p>
      </dsp:txBody>
      <dsp:txXfrm>
        <a:off x="22246" y="1090427"/>
        <a:ext cx="8524112" cy="411223"/>
      </dsp:txXfrm>
    </dsp:sp>
    <dsp:sp modelId="{E0F0A88D-14FB-42A2-B950-726419C58E09}">
      <dsp:nvSpPr>
        <dsp:cNvPr id="0" name=""/>
        <dsp:cNvSpPr/>
      </dsp:nvSpPr>
      <dsp:spPr>
        <a:xfrm>
          <a:off x="0" y="1578616"/>
          <a:ext cx="8568604" cy="455715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Nachweis über Namensänderung</a:t>
          </a:r>
          <a:endParaRPr lang="de-DE" sz="1900" b="1" kern="1200" dirty="0"/>
        </a:p>
      </dsp:txBody>
      <dsp:txXfrm>
        <a:off x="22246" y="1600862"/>
        <a:ext cx="8524112" cy="411223"/>
      </dsp:txXfrm>
    </dsp:sp>
    <dsp:sp modelId="{C777EAAE-32A5-4DC0-9B4B-06705242DB3B}">
      <dsp:nvSpPr>
        <dsp:cNvPr id="0" name=""/>
        <dsp:cNvSpPr/>
      </dsp:nvSpPr>
      <dsp:spPr>
        <a:xfrm>
          <a:off x="0" y="2089051"/>
          <a:ext cx="8568604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Nachweis Hochschulreife (ALLE Seiten)</a:t>
          </a:r>
          <a:endParaRPr lang="de-DE" sz="1900" b="1" kern="1200" dirty="0"/>
        </a:p>
      </dsp:txBody>
      <dsp:txXfrm>
        <a:off x="22246" y="2111297"/>
        <a:ext cx="8524112" cy="411223"/>
      </dsp:txXfrm>
    </dsp:sp>
    <dsp:sp modelId="{EAD6823E-37D7-4496-87B3-62E269AC8750}">
      <dsp:nvSpPr>
        <dsp:cNvPr id="0" name=""/>
        <dsp:cNvSpPr/>
      </dsp:nvSpPr>
      <dsp:spPr>
        <a:xfrm>
          <a:off x="0" y="2599486"/>
          <a:ext cx="8568604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Zeugnis über das Bestehen der Ersten Staatsprüfung	</a:t>
          </a:r>
          <a:endParaRPr lang="de-DE" sz="1900" b="1" kern="1200" dirty="0"/>
        </a:p>
      </dsp:txBody>
      <dsp:txXfrm>
        <a:off x="22246" y="2621732"/>
        <a:ext cx="8524112" cy="411223"/>
      </dsp:txXfrm>
    </dsp:sp>
    <dsp:sp modelId="{A79D21A8-3D7A-4F25-890F-A5E525A6721F}">
      <dsp:nvSpPr>
        <dsp:cNvPr id="0" name=""/>
        <dsp:cNvSpPr/>
      </dsp:nvSpPr>
      <dsp:spPr>
        <a:xfrm>
          <a:off x="0" y="3109921"/>
          <a:ext cx="8568604" cy="455715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aktuelle Studienverlaufsbescheinigung (aktuelles Semester)</a:t>
          </a:r>
          <a:endParaRPr lang="de-DE" sz="1900" b="1" kern="1200" dirty="0"/>
        </a:p>
      </dsp:txBody>
      <dsp:txXfrm>
        <a:off x="22246" y="3132167"/>
        <a:ext cx="8524112" cy="411223"/>
      </dsp:txXfrm>
    </dsp:sp>
    <dsp:sp modelId="{75686F79-0216-4A5B-BE8A-2EFB265282EA}">
      <dsp:nvSpPr>
        <dsp:cNvPr id="0" name=""/>
        <dsp:cNvSpPr/>
      </dsp:nvSpPr>
      <dsp:spPr>
        <a:xfrm>
          <a:off x="0" y="3620356"/>
          <a:ext cx="8568604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bereits im Referendariat gewesen</a:t>
          </a:r>
          <a:endParaRPr lang="de-DE" sz="1900" b="1" kern="1200" dirty="0"/>
        </a:p>
      </dsp:txBody>
      <dsp:txXfrm>
        <a:off x="22246" y="3642602"/>
        <a:ext cx="8524112" cy="411223"/>
      </dsp:txXfrm>
    </dsp:sp>
    <dsp:sp modelId="{4EF145C7-ACA3-438A-A916-0C192AC5BD4B}">
      <dsp:nvSpPr>
        <dsp:cNvPr id="0" name=""/>
        <dsp:cNvSpPr/>
      </dsp:nvSpPr>
      <dsp:spPr>
        <a:xfrm>
          <a:off x="0" y="4130790"/>
          <a:ext cx="8568604" cy="455715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Nachweis Beginn und Ende bereits geleistetes Referendariat</a:t>
          </a:r>
          <a:endParaRPr lang="de-DE" sz="1900" b="1" kern="1200" dirty="0"/>
        </a:p>
      </dsp:txBody>
      <dsp:txXfrm>
        <a:off x="22246" y="4153036"/>
        <a:ext cx="8524112" cy="411223"/>
      </dsp:txXfrm>
    </dsp:sp>
    <dsp:sp modelId="{E19C7CEC-ACC8-421D-9654-410267AB5985}">
      <dsp:nvSpPr>
        <dsp:cNvPr id="0" name=""/>
        <dsp:cNvSpPr/>
      </dsp:nvSpPr>
      <dsp:spPr>
        <a:xfrm>
          <a:off x="0" y="4641225"/>
          <a:ext cx="8568604" cy="455715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/>
            <a:t>Einverständniserklärung Einsichtnahme Personalakte</a:t>
          </a:r>
          <a:endParaRPr lang="de-DE" sz="1900" b="1" kern="1200" dirty="0"/>
        </a:p>
      </dsp:txBody>
      <dsp:txXfrm>
        <a:off x="22246" y="4663471"/>
        <a:ext cx="8524112" cy="4112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82802-C598-4EFB-8973-186CC786D307}">
      <dsp:nvSpPr>
        <dsp:cNvPr id="0" name=""/>
        <dsp:cNvSpPr/>
      </dsp:nvSpPr>
      <dsp:spPr>
        <a:xfrm>
          <a:off x="0" y="68550"/>
          <a:ext cx="849729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Bereitschaftserklärung</a:t>
          </a:r>
          <a:endParaRPr lang="de-DE" sz="2300" b="1" kern="1200" dirty="0"/>
        </a:p>
      </dsp:txBody>
      <dsp:txXfrm>
        <a:off x="26930" y="95480"/>
        <a:ext cx="8443431" cy="497795"/>
      </dsp:txXfrm>
    </dsp:sp>
    <dsp:sp modelId="{762280B7-943C-4AE5-BC34-5B85B15FC262}">
      <dsp:nvSpPr>
        <dsp:cNvPr id="0" name=""/>
        <dsp:cNvSpPr/>
      </dsp:nvSpPr>
      <dsp:spPr>
        <a:xfrm>
          <a:off x="0" y="686445"/>
          <a:ext cx="849729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Unterrichtstätigkeiten</a:t>
          </a:r>
          <a:endParaRPr lang="de-DE" sz="2300" b="1" kern="1200" dirty="0"/>
        </a:p>
      </dsp:txBody>
      <dsp:txXfrm>
        <a:off x="26930" y="713375"/>
        <a:ext cx="8443431" cy="497795"/>
      </dsp:txXfrm>
    </dsp:sp>
    <dsp:sp modelId="{A5C1B9EC-5FA9-4CB7-A097-9AA2B3A5A58C}">
      <dsp:nvSpPr>
        <dsp:cNvPr id="0" name=""/>
        <dsp:cNvSpPr/>
      </dsp:nvSpPr>
      <dsp:spPr>
        <a:xfrm>
          <a:off x="0" y="1304340"/>
          <a:ext cx="849729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Heiratsurkunde</a:t>
          </a:r>
          <a:endParaRPr lang="de-DE" sz="2300" b="1" kern="1200" dirty="0"/>
        </a:p>
      </dsp:txBody>
      <dsp:txXfrm>
        <a:off x="26930" y="1331270"/>
        <a:ext cx="8443431" cy="497795"/>
      </dsp:txXfrm>
    </dsp:sp>
    <dsp:sp modelId="{4BD38CA3-B4DA-4D36-A83B-F664B7D03446}">
      <dsp:nvSpPr>
        <dsp:cNvPr id="0" name=""/>
        <dsp:cNvSpPr/>
      </dsp:nvSpPr>
      <dsp:spPr>
        <a:xfrm>
          <a:off x="0" y="1922235"/>
          <a:ext cx="849729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Nachweis Scheidung</a:t>
          </a:r>
          <a:endParaRPr lang="de-DE" sz="2300" b="1" kern="1200" dirty="0"/>
        </a:p>
      </dsp:txBody>
      <dsp:txXfrm>
        <a:off x="26930" y="1949165"/>
        <a:ext cx="8443431" cy="497795"/>
      </dsp:txXfrm>
    </dsp:sp>
    <dsp:sp modelId="{E9F2FBD5-795C-4BD3-A26F-D21016AFCE59}">
      <dsp:nvSpPr>
        <dsp:cNvPr id="0" name=""/>
        <dsp:cNvSpPr/>
      </dsp:nvSpPr>
      <dsp:spPr>
        <a:xfrm>
          <a:off x="0" y="2540131"/>
          <a:ext cx="849729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Geburtsurkunde Kinder</a:t>
          </a:r>
          <a:endParaRPr lang="de-DE" sz="2300" b="1" kern="1200" dirty="0"/>
        </a:p>
      </dsp:txBody>
      <dsp:txXfrm>
        <a:off x="26930" y="2567061"/>
        <a:ext cx="8443431" cy="497795"/>
      </dsp:txXfrm>
    </dsp:sp>
    <dsp:sp modelId="{08FE342D-A8B4-493F-A619-EC01207E193F}">
      <dsp:nvSpPr>
        <dsp:cNvPr id="0" name=""/>
        <dsp:cNvSpPr/>
      </dsp:nvSpPr>
      <dsp:spPr>
        <a:xfrm>
          <a:off x="0" y="3158026"/>
          <a:ext cx="849729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Nachweis alleinerziehend</a:t>
          </a:r>
          <a:endParaRPr lang="de-DE" sz="2300" b="1" kern="1200" dirty="0"/>
        </a:p>
      </dsp:txBody>
      <dsp:txXfrm>
        <a:off x="26930" y="3184956"/>
        <a:ext cx="8443431" cy="497795"/>
      </dsp:txXfrm>
    </dsp:sp>
    <dsp:sp modelId="{21843B40-D1EF-488D-8198-2B5BF7B028ED}">
      <dsp:nvSpPr>
        <dsp:cNvPr id="0" name=""/>
        <dsp:cNvSpPr/>
      </dsp:nvSpPr>
      <dsp:spPr>
        <a:xfrm>
          <a:off x="0" y="3775921"/>
          <a:ext cx="849729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Nachweis Pflege Angehörige</a:t>
          </a:r>
          <a:endParaRPr lang="de-DE" sz="2300" b="1" kern="1200" dirty="0"/>
        </a:p>
      </dsp:txBody>
      <dsp:txXfrm>
        <a:off x="26930" y="3802851"/>
        <a:ext cx="8443431" cy="497795"/>
      </dsp:txXfrm>
    </dsp:sp>
    <dsp:sp modelId="{67BF1F9A-6F3B-4DF6-860B-AD16ECE10803}">
      <dsp:nvSpPr>
        <dsp:cNvPr id="0" name=""/>
        <dsp:cNvSpPr/>
      </dsp:nvSpPr>
      <dsp:spPr>
        <a:xfrm>
          <a:off x="0" y="4393816"/>
          <a:ext cx="849729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Schwerbehindertenausweis</a:t>
          </a:r>
          <a:endParaRPr lang="de-DE" sz="2300" b="1" kern="1200" dirty="0"/>
        </a:p>
      </dsp:txBody>
      <dsp:txXfrm>
        <a:off x="26930" y="4420746"/>
        <a:ext cx="8443431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16867-38A3-4451-9AA2-8B25BB063FCA}">
      <dsp:nvSpPr>
        <dsp:cNvPr id="0" name=""/>
        <dsp:cNvSpPr/>
      </dsp:nvSpPr>
      <dsp:spPr>
        <a:xfrm>
          <a:off x="0" y="21855"/>
          <a:ext cx="8748513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Dauer</a:t>
          </a:r>
          <a:endParaRPr lang="de-DE" sz="2300" kern="1200" dirty="0"/>
        </a:p>
      </dsp:txBody>
      <dsp:txXfrm>
        <a:off x="26930" y="48785"/>
        <a:ext cx="8694653" cy="497795"/>
      </dsp:txXfrm>
    </dsp:sp>
    <dsp:sp modelId="{555DC3AA-7847-4B10-AB6C-ABF9BB7E6234}">
      <dsp:nvSpPr>
        <dsp:cNvPr id="0" name=""/>
        <dsp:cNvSpPr/>
      </dsp:nvSpPr>
      <dsp:spPr>
        <a:xfrm>
          <a:off x="0" y="573510"/>
          <a:ext cx="874851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18 Monate</a:t>
          </a:r>
          <a:endParaRPr lang="de-DE" sz="1800" kern="1200" dirty="0"/>
        </a:p>
      </dsp:txBody>
      <dsp:txXfrm>
        <a:off x="0" y="573510"/>
        <a:ext cx="8748513" cy="380880"/>
      </dsp:txXfrm>
    </dsp:sp>
    <dsp:sp modelId="{55D33B60-113A-47C9-ABE5-A3E4CEEBEB91}">
      <dsp:nvSpPr>
        <dsp:cNvPr id="0" name=""/>
        <dsp:cNvSpPr/>
      </dsp:nvSpPr>
      <dsp:spPr>
        <a:xfrm>
          <a:off x="0" y="954390"/>
          <a:ext cx="8748513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Ausbildungseinrichtung</a:t>
          </a:r>
          <a:endParaRPr lang="de-DE" sz="2300" kern="1200" dirty="0"/>
        </a:p>
      </dsp:txBody>
      <dsp:txXfrm>
        <a:off x="26930" y="981320"/>
        <a:ext cx="8694653" cy="497795"/>
      </dsp:txXfrm>
    </dsp:sp>
    <dsp:sp modelId="{5917E6D8-6F56-4B68-81CD-F88E7175C225}">
      <dsp:nvSpPr>
        <dsp:cNvPr id="0" name=""/>
        <dsp:cNvSpPr/>
      </dsp:nvSpPr>
      <dsp:spPr>
        <a:xfrm>
          <a:off x="0" y="1506045"/>
          <a:ext cx="874851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Institut für Qualitätsentwicklung M-V</a:t>
          </a:r>
          <a:endParaRPr lang="de-DE" sz="1800" kern="1200" dirty="0"/>
        </a:p>
      </dsp:txBody>
      <dsp:txXfrm>
        <a:off x="0" y="1506045"/>
        <a:ext cx="8748513" cy="380880"/>
      </dsp:txXfrm>
    </dsp:sp>
    <dsp:sp modelId="{FB838F92-D4E2-447C-84F4-BA28D5A67002}">
      <dsp:nvSpPr>
        <dsp:cNvPr id="0" name=""/>
        <dsp:cNvSpPr/>
      </dsp:nvSpPr>
      <dsp:spPr>
        <a:xfrm>
          <a:off x="0" y="1886925"/>
          <a:ext cx="8748513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Betreuung</a:t>
          </a:r>
          <a:endParaRPr lang="de-DE" sz="2300" kern="1200" dirty="0"/>
        </a:p>
      </dsp:txBody>
      <dsp:txXfrm>
        <a:off x="26930" y="1913855"/>
        <a:ext cx="8694653" cy="497795"/>
      </dsp:txXfrm>
    </dsp:sp>
    <dsp:sp modelId="{E402FE4F-FFE8-459B-8331-17D653067A26}">
      <dsp:nvSpPr>
        <dsp:cNvPr id="0" name=""/>
        <dsp:cNvSpPr/>
      </dsp:nvSpPr>
      <dsp:spPr>
        <a:xfrm>
          <a:off x="0" y="2438580"/>
          <a:ext cx="874851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Durch Mentor*innen vor Ort an der Ausbildungsschule</a:t>
          </a:r>
          <a:endParaRPr lang="de-DE" sz="1800" kern="1200" dirty="0"/>
        </a:p>
      </dsp:txBody>
      <dsp:txXfrm>
        <a:off x="0" y="2438580"/>
        <a:ext cx="8748513" cy="380880"/>
      </dsp:txXfrm>
    </dsp:sp>
    <dsp:sp modelId="{69B406CD-AC89-40D9-9525-262E881F6E3F}">
      <dsp:nvSpPr>
        <dsp:cNvPr id="0" name=""/>
        <dsp:cNvSpPr/>
      </dsp:nvSpPr>
      <dsp:spPr>
        <a:xfrm>
          <a:off x="0" y="2819460"/>
          <a:ext cx="8748513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Ausschreibung der Stellen</a:t>
          </a:r>
          <a:endParaRPr lang="de-DE" sz="2300" kern="1200" dirty="0"/>
        </a:p>
      </dsp:txBody>
      <dsp:txXfrm>
        <a:off x="26930" y="2846390"/>
        <a:ext cx="8694653" cy="497795"/>
      </dsp:txXfrm>
    </dsp:sp>
    <dsp:sp modelId="{18F703DD-D6E8-4658-9B11-8D40DCED2A13}">
      <dsp:nvSpPr>
        <dsp:cNvPr id="0" name=""/>
        <dsp:cNvSpPr/>
      </dsp:nvSpPr>
      <dsp:spPr>
        <a:xfrm>
          <a:off x="0" y="3371116"/>
          <a:ext cx="874851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Jeweils zum 01.02., 01.04., 01.08. und 01.10. eines jeden Jahres</a:t>
          </a:r>
          <a:endParaRPr lang="de-DE" sz="1800" kern="1200" dirty="0"/>
        </a:p>
      </dsp:txBody>
      <dsp:txXfrm>
        <a:off x="0" y="3371116"/>
        <a:ext cx="8748513" cy="380880"/>
      </dsp:txXfrm>
    </dsp:sp>
    <dsp:sp modelId="{5F92DD9A-0596-48D8-856A-BE672EDD6355}">
      <dsp:nvSpPr>
        <dsp:cNvPr id="0" name=""/>
        <dsp:cNvSpPr/>
      </dsp:nvSpPr>
      <dsp:spPr>
        <a:xfrm>
          <a:off x="0" y="3751996"/>
          <a:ext cx="8748513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Teilzeit</a:t>
          </a:r>
          <a:endParaRPr lang="de-DE" sz="2300" kern="1200" dirty="0"/>
        </a:p>
      </dsp:txBody>
      <dsp:txXfrm>
        <a:off x="26930" y="3778926"/>
        <a:ext cx="8694653" cy="497795"/>
      </dsp:txXfrm>
    </dsp:sp>
    <dsp:sp modelId="{316FFDA8-EFE8-4CF2-AC49-C5FBF3A7B2A6}">
      <dsp:nvSpPr>
        <dsp:cNvPr id="0" name=""/>
        <dsp:cNvSpPr/>
      </dsp:nvSpPr>
      <dsp:spPr>
        <a:xfrm>
          <a:off x="0" y="4303651"/>
          <a:ext cx="8748513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76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50 % oder 75 % der regelmäßigen Arbeitszeit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Verlängerung je nach Umfang der bewilligten Teilzeit auf 36 oder 24 Monate</a:t>
          </a:r>
          <a:endParaRPr lang="de-DE" sz="1800" kern="1200" dirty="0"/>
        </a:p>
      </dsp:txBody>
      <dsp:txXfrm>
        <a:off x="0" y="4303651"/>
        <a:ext cx="8748513" cy="6189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69775-2A42-4CA9-91C7-87F3A89EC05A}">
      <dsp:nvSpPr>
        <dsp:cNvPr id="0" name=""/>
        <dsp:cNvSpPr/>
      </dsp:nvSpPr>
      <dsp:spPr>
        <a:xfrm>
          <a:off x="44" y="249641"/>
          <a:ext cx="4239519" cy="66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Zulassungsbescheid</a:t>
          </a:r>
          <a:endParaRPr lang="de-DE" sz="2300" b="1" kern="1200" dirty="0"/>
        </a:p>
      </dsp:txBody>
      <dsp:txXfrm>
        <a:off x="44" y="249641"/>
        <a:ext cx="4239519" cy="662400"/>
      </dsp:txXfrm>
    </dsp:sp>
    <dsp:sp modelId="{CBF891B6-6267-4E39-87B7-58C1AB8F2A3A}">
      <dsp:nvSpPr>
        <dsp:cNvPr id="0" name=""/>
        <dsp:cNvSpPr/>
      </dsp:nvSpPr>
      <dsp:spPr>
        <a:xfrm>
          <a:off x="44" y="912041"/>
          <a:ext cx="4239519" cy="41669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ca. 4 - 5 Wochen nach Ende Bewerbungsfrist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Enthält Infos zum Dienstantritt und Nachreichfrist sowie weitere Informationen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erweitertes behördliches Führungszeugnis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amtsärztliches Gutachten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Masernschutz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beglaubigte Kopie Erstes Staatsexamen</a:t>
          </a:r>
          <a:endParaRPr lang="de-DE" sz="2300" kern="1200" dirty="0"/>
        </a:p>
      </dsp:txBody>
      <dsp:txXfrm>
        <a:off x="44" y="912041"/>
        <a:ext cx="4239519" cy="4166909"/>
      </dsp:txXfrm>
    </dsp:sp>
    <dsp:sp modelId="{61C71D6C-2D5E-417D-97DF-950D317A439B}">
      <dsp:nvSpPr>
        <dsp:cNvPr id="0" name=""/>
        <dsp:cNvSpPr/>
      </dsp:nvSpPr>
      <dsp:spPr>
        <a:xfrm>
          <a:off x="4833096" y="249641"/>
          <a:ext cx="4239519" cy="662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/>
            <a:t>Schulzuweisung</a:t>
          </a:r>
          <a:endParaRPr lang="de-DE" sz="2300" b="1" kern="1200" dirty="0"/>
        </a:p>
      </dsp:txBody>
      <dsp:txXfrm>
        <a:off x="4833096" y="249641"/>
        <a:ext cx="4239519" cy="662400"/>
      </dsp:txXfrm>
    </dsp:sp>
    <dsp:sp modelId="{16A15A12-3D8C-498C-B774-52763E4DF01B}">
      <dsp:nvSpPr>
        <dsp:cNvPr id="0" name=""/>
        <dsp:cNvSpPr/>
      </dsp:nvSpPr>
      <dsp:spPr>
        <a:xfrm>
          <a:off x="4833096" y="912041"/>
          <a:ext cx="4239519" cy="41669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ca. 6 -7 Wochen nach Ende der Bewerbungsfrist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Ausbildungsschule 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eventuell Seminarschule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Annahmeerklärung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weitere Erklärungen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10 Arbeitstage Zeit, Schulzuweisung anzunehmen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300" kern="1200" dirty="0" smtClean="0"/>
            <a:t>Besoldungsunterlagen</a:t>
          </a:r>
          <a:endParaRPr lang="de-DE" sz="2300" kern="1200" dirty="0"/>
        </a:p>
      </dsp:txBody>
      <dsp:txXfrm>
        <a:off x="4833096" y="912041"/>
        <a:ext cx="4239519" cy="41669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707A9-4B45-4CF3-BB29-EBD5C1C650A9}">
      <dsp:nvSpPr>
        <dsp:cNvPr id="0" name=""/>
        <dsp:cNvSpPr/>
      </dsp:nvSpPr>
      <dsp:spPr>
        <a:xfrm>
          <a:off x="0" y="622283"/>
          <a:ext cx="9433048" cy="42525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109" tIns="562356" rIns="732109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ca. 4-5 Wochen nach Ende der Bewerbungsfrist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Schulzuweisung wird mit Zulassungsbescheid geschickt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Ausbildungsschule wird genannt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Seminarschule wird erst später mitgeteilt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Annahmeerklärung für die Schulzuweisung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weitere Erklärungen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Besoldungsunterlagen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10 Arbeitstage Zeit, Schulzuweisung anzunehmen</a:t>
          </a:r>
          <a:endParaRPr lang="de-DE" sz="2700" kern="1200" dirty="0"/>
        </a:p>
      </dsp:txBody>
      <dsp:txXfrm>
        <a:off x="0" y="622283"/>
        <a:ext cx="9433048" cy="4252500"/>
      </dsp:txXfrm>
    </dsp:sp>
    <dsp:sp modelId="{DA8689AC-028F-4F8C-B71D-2E6EF349AC82}">
      <dsp:nvSpPr>
        <dsp:cNvPr id="0" name=""/>
        <dsp:cNvSpPr/>
      </dsp:nvSpPr>
      <dsp:spPr>
        <a:xfrm>
          <a:off x="471652" y="223763"/>
          <a:ext cx="6603133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83" tIns="0" rIns="249583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b="1" kern="1200" dirty="0" smtClean="0"/>
            <a:t>Zulassungsbescheid plus Schulzuweisung</a:t>
          </a:r>
          <a:endParaRPr lang="de-DE" sz="2700" b="1" kern="1200" dirty="0"/>
        </a:p>
      </dsp:txBody>
      <dsp:txXfrm>
        <a:off x="510560" y="262671"/>
        <a:ext cx="6525317" cy="71922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698F3-B693-4D1E-84AF-67F6AD9B5BBE}">
      <dsp:nvSpPr>
        <dsp:cNvPr id="0" name=""/>
        <dsp:cNvSpPr/>
      </dsp:nvSpPr>
      <dsp:spPr>
        <a:xfrm>
          <a:off x="0" y="2868402"/>
          <a:ext cx="8639882" cy="18819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Referendariat</a:t>
          </a:r>
          <a:endParaRPr lang="de-DE" sz="3600" kern="1200" dirty="0"/>
        </a:p>
      </dsp:txBody>
      <dsp:txXfrm>
        <a:off x="0" y="2868402"/>
        <a:ext cx="8639882" cy="1016270"/>
      </dsp:txXfrm>
    </dsp:sp>
    <dsp:sp modelId="{980BF4DB-02A8-44DB-915C-C2D8CC3DE840}">
      <dsp:nvSpPr>
        <dsp:cNvPr id="0" name=""/>
        <dsp:cNvSpPr/>
      </dsp:nvSpPr>
      <dsp:spPr>
        <a:xfrm>
          <a:off x="0" y="3886816"/>
          <a:ext cx="2159970" cy="86571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Erster Ausbildungsabschnitt</a:t>
          </a:r>
          <a:endParaRPr lang="de-DE" sz="1700" kern="1200" dirty="0"/>
        </a:p>
      </dsp:txBody>
      <dsp:txXfrm>
        <a:off x="0" y="3886816"/>
        <a:ext cx="2159970" cy="865711"/>
      </dsp:txXfrm>
    </dsp:sp>
    <dsp:sp modelId="{9CF342B5-3D4C-4C2C-A815-3FFBE9CA8914}">
      <dsp:nvSpPr>
        <dsp:cNvPr id="0" name=""/>
        <dsp:cNvSpPr/>
      </dsp:nvSpPr>
      <dsp:spPr>
        <a:xfrm>
          <a:off x="2159171" y="3886816"/>
          <a:ext cx="2159970" cy="86571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smtClean="0"/>
            <a:t>Zweiter Ausbildungsabschnitt</a:t>
          </a:r>
          <a:endParaRPr lang="de-DE" sz="1700" kern="1200" dirty="0"/>
        </a:p>
      </dsp:txBody>
      <dsp:txXfrm>
        <a:off x="2159171" y="3886816"/>
        <a:ext cx="2159970" cy="865711"/>
      </dsp:txXfrm>
    </dsp:sp>
    <dsp:sp modelId="{17772977-7C74-4A8F-B265-147BCF5DD5ED}">
      <dsp:nvSpPr>
        <dsp:cNvPr id="0" name=""/>
        <dsp:cNvSpPr/>
      </dsp:nvSpPr>
      <dsp:spPr>
        <a:xfrm>
          <a:off x="4319401" y="3886816"/>
          <a:ext cx="2159970" cy="86571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smtClean="0"/>
            <a:t>Prüfungsphase</a:t>
          </a:r>
          <a:endParaRPr lang="de-DE" sz="1700" kern="1200" dirty="0"/>
        </a:p>
      </dsp:txBody>
      <dsp:txXfrm>
        <a:off x="4319401" y="3886816"/>
        <a:ext cx="2159970" cy="865711"/>
      </dsp:txXfrm>
    </dsp:sp>
    <dsp:sp modelId="{C4FB8EC3-FA60-4408-A342-06E28C4609AA}">
      <dsp:nvSpPr>
        <dsp:cNvPr id="0" name=""/>
        <dsp:cNvSpPr/>
      </dsp:nvSpPr>
      <dsp:spPr>
        <a:xfrm>
          <a:off x="6479652" y="3886816"/>
          <a:ext cx="2159970" cy="86571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Ein- und Austrittsphase</a:t>
          </a:r>
          <a:endParaRPr lang="de-DE" sz="1700" kern="1200" dirty="0"/>
        </a:p>
      </dsp:txBody>
      <dsp:txXfrm>
        <a:off x="6479652" y="3886816"/>
        <a:ext cx="2159970" cy="865711"/>
      </dsp:txXfrm>
    </dsp:sp>
    <dsp:sp modelId="{6662D837-8696-4C9D-A143-5B72C4DD39EB}">
      <dsp:nvSpPr>
        <dsp:cNvPr id="0" name=""/>
        <dsp:cNvSpPr/>
      </dsp:nvSpPr>
      <dsp:spPr>
        <a:xfrm rot="10800000">
          <a:off x="0" y="2143"/>
          <a:ext cx="8639882" cy="28944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Dienstantritt</a:t>
          </a:r>
          <a:endParaRPr lang="de-DE" sz="3600" kern="1200" dirty="0"/>
        </a:p>
      </dsp:txBody>
      <dsp:txXfrm rot="-10800000">
        <a:off x="0" y="2143"/>
        <a:ext cx="8639882" cy="1015965"/>
      </dsp:txXfrm>
    </dsp:sp>
    <dsp:sp modelId="{6BC380F6-2B61-4CD3-8A5F-84586C759B2E}">
      <dsp:nvSpPr>
        <dsp:cNvPr id="0" name=""/>
        <dsp:cNvSpPr/>
      </dsp:nvSpPr>
      <dsp:spPr>
        <a:xfrm>
          <a:off x="4218" y="1018108"/>
          <a:ext cx="2877148" cy="8654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Feierlicher Dienstantritt</a:t>
          </a:r>
          <a:endParaRPr lang="de-DE" sz="1700" kern="1200" dirty="0"/>
        </a:p>
      </dsp:txBody>
      <dsp:txXfrm>
        <a:off x="4218" y="1018108"/>
        <a:ext cx="2877148" cy="865452"/>
      </dsp:txXfrm>
    </dsp:sp>
    <dsp:sp modelId="{07B3278D-DB61-451A-95D2-088572ED031B}">
      <dsp:nvSpPr>
        <dsp:cNvPr id="0" name=""/>
        <dsp:cNvSpPr/>
      </dsp:nvSpPr>
      <dsp:spPr>
        <a:xfrm>
          <a:off x="2881366" y="1018108"/>
          <a:ext cx="2877148" cy="8654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Überreichung der Urkunden und Arbeitsverträge</a:t>
          </a:r>
          <a:endParaRPr lang="de-DE" sz="1700" kern="1200" dirty="0"/>
        </a:p>
      </dsp:txBody>
      <dsp:txXfrm>
        <a:off x="2881366" y="1018108"/>
        <a:ext cx="2877148" cy="865452"/>
      </dsp:txXfrm>
    </dsp:sp>
    <dsp:sp modelId="{EC70C87C-DBD0-4534-A1A8-EEFA907CDFDE}">
      <dsp:nvSpPr>
        <dsp:cNvPr id="0" name=""/>
        <dsp:cNvSpPr/>
      </dsp:nvSpPr>
      <dsp:spPr>
        <a:xfrm>
          <a:off x="5758515" y="1018108"/>
          <a:ext cx="2877148" cy="8654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Vereidigung der Referendar*innen</a:t>
          </a:r>
          <a:endParaRPr lang="de-DE" sz="1700" kern="1200" dirty="0"/>
        </a:p>
      </dsp:txBody>
      <dsp:txXfrm>
        <a:off x="5758515" y="1018108"/>
        <a:ext cx="2877148" cy="86545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707A9-4B45-4CF3-BB29-EBD5C1C650A9}">
      <dsp:nvSpPr>
        <dsp:cNvPr id="0" name=""/>
        <dsp:cNvSpPr/>
      </dsp:nvSpPr>
      <dsp:spPr>
        <a:xfrm>
          <a:off x="0" y="455423"/>
          <a:ext cx="9433048" cy="46305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109" tIns="624840" rIns="73210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smtClean="0"/>
            <a:t>Übernahmegarantie schulbezogene Stelle</a:t>
          </a:r>
          <a:endParaRPr lang="de-DE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smtClean="0"/>
            <a:t>Übernahme landesweite Stelle</a:t>
          </a:r>
          <a:endParaRPr lang="de-DE" sz="3000" kern="1200" dirty="0"/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smtClean="0"/>
            <a:t>Bereitschaftserklärungen</a:t>
          </a:r>
          <a:endParaRPr lang="de-DE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smtClean="0"/>
            <a:t>Unterschiede zwischen den Schulamtsamtsbereichen</a:t>
          </a:r>
          <a:endParaRPr lang="de-DE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smtClean="0"/>
            <a:t>Sonderfall Rostock:</a:t>
          </a:r>
          <a:endParaRPr lang="de-DE" sz="3000" kern="1200" dirty="0"/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smtClean="0"/>
            <a:t>im Referendariat</a:t>
          </a:r>
          <a:endParaRPr lang="de-DE" sz="3000" kern="1200" dirty="0"/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000" kern="1200" dirty="0" smtClean="0"/>
            <a:t>bei Übernahme</a:t>
          </a:r>
          <a:endParaRPr lang="de-DE" sz="3000" kern="1200" dirty="0"/>
        </a:p>
      </dsp:txBody>
      <dsp:txXfrm>
        <a:off x="0" y="455423"/>
        <a:ext cx="9433048" cy="4630500"/>
      </dsp:txXfrm>
    </dsp:sp>
    <dsp:sp modelId="{DA8689AC-028F-4F8C-B71D-2E6EF349AC82}">
      <dsp:nvSpPr>
        <dsp:cNvPr id="0" name=""/>
        <dsp:cNvSpPr/>
      </dsp:nvSpPr>
      <dsp:spPr>
        <a:xfrm>
          <a:off x="471652" y="12623"/>
          <a:ext cx="6603133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83" tIns="0" rIns="24958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b="1" kern="1200" dirty="0" smtClean="0"/>
            <a:t>Wichtige Informationen</a:t>
          </a:r>
          <a:endParaRPr lang="de-DE" sz="3000" b="1" kern="1200" dirty="0"/>
        </a:p>
      </dsp:txBody>
      <dsp:txXfrm>
        <a:off x="514883" y="55854"/>
        <a:ext cx="6516671" cy="7991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8E8AA-5D3B-405A-8BA4-45F882683E52}">
      <dsp:nvSpPr>
        <dsp:cNvPr id="0" name=""/>
        <dsp:cNvSpPr/>
      </dsp:nvSpPr>
      <dsp:spPr>
        <a:xfrm>
          <a:off x="0" y="0"/>
          <a:ext cx="878507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8364CE-099A-4036-92F6-B2487569D4FB}">
      <dsp:nvSpPr>
        <dsp:cNvPr id="0" name=""/>
        <dsp:cNvSpPr/>
      </dsp:nvSpPr>
      <dsp:spPr>
        <a:xfrm>
          <a:off x="0" y="0"/>
          <a:ext cx="8785076" cy="58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Machen Sie guten Unterricht.</a:t>
          </a:r>
          <a:endParaRPr lang="de-DE" sz="2700" kern="1200" dirty="0"/>
        </a:p>
      </dsp:txBody>
      <dsp:txXfrm>
        <a:off x="0" y="0"/>
        <a:ext cx="8785076" cy="585006"/>
      </dsp:txXfrm>
    </dsp:sp>
    <dsp:sp modelId="{2B75D591-8DD5-4EAB-A73D-BBD045ED46A5}">
      <dsp:nvSpPr>
        <dsp:cNvPr id="0" name=""/>
        <dsp:cNvSpPr/>
      </dsp:nvSpPr>
      <dsp:spPr>
        <a:xfrm>
          <a:off x="0" y="585006"/>
          <a:ext cx="878507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B73950-287D-4E38-9BDB-2A68C1CC9789}">
      <dsp:nvSpPr>
        <dsp:cNvPr id="0" name=""/>
        <dsp:cNvSpPr/>
      </dsp:nvSpPr>
      <dsp:spPr>
        <a:xfrm>
          <a:off x="0" y="585006"/>
          <a:ext cx="8785076" cy="58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Setzen Sie auf Teamwork.</a:t>
          </a:r>
          <a:endParaRPr lang="de-DE" sz="2700" kern="1200" dirty="0"/>
        </a:p>
      </dsp:txBody>
      <dsp:txXfrm>
        <a:off x="0" y="585006"/>
        <a:ext cx="8785076" cy="585006"/>
      </dsp:txXfrm>
    </dsp:sp>
    <dsp:sp modelId="{60FA17D4-4E1E-46DD-8C5E-FF4254320C54}">
      <dsp:nvSpPr>
        <dsp:cNvPr id="0" name=""/>
        <dsp:cNvSpPr/>
      </dsp:nvSpPr>
      <dsp:spPr>
        <a:xfrm>
          <a:off x="0" y="1170012"/>
          <a:ext cx="878507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6C431C-096F-4568-91B3-82D25A304D07}">
      <dsp:nvSpPr>
        <dsp:cNvPr id="0" name=""/>
        <dsp:cNvSpPr/>
      </dsp:nvSpPr>
      <dsp:spPr>
        <a:xfrm>
          <a:off x="0" y="1170012"/>
          <a:ext cx="8785076" cy="58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Halten Sie sich auf dem Laufenden.</a:t>
          </a:r>
          <a:endParaRPr lang="de-DE" sz="2700" kern="1200" dirty="0"/>
        </a:p>
      </dsp:txBody>
      <dsp:txXfrm>
        <a:off x="0" y="1170012"/>
        <a:ext cx="8785076" cy="585006"/>
      </dsp:txXfrm>
    </dsp:sp>
    <dsp:sp modelId="{180E1332-B1FA-4DD8-9508-0557DAFC627D}">
      <dsp:nvSpPr>
        <dsp:cNvPr id="0" name=""/>
        <dsp:cNvSpPr/>
      </dsp:nvSpPr>
      <dsp:spPr>
        <a:xfrm>
          <a:off x="0" y="1755017"/>
          <a:ext cx="878507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6F512B-29DB-4636-B719-67CB0F67ADE3}">
      <dsp:nvSpPr>
        <dsp:cNvPr id="0" name=""/>
        <dsp:cNvSpPr/>
      </dsp:nvSpPr>
      <dsp:spPr>
        <a:xfrm>
          <a:off x="0" y="1755018"/>
          <a:ext cx="8785076" cy="58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Achten Sie auf Ihr Arbeits- und Zeitmanagement.</a:t>
          </a:r>
          <a:endParaRPr lang="de-DE" sz="2700" kern="1200" dirty="0"/>
        </a:p>
      </dsp:txBody>
      <dsp:txXfrm>
        <a:off x="0" y="1755018"/>
        <a:ext cx="8785076" cy="585006"/>
      </dsp:txXfrm>
    </dsp:sp>
    <dsp:sp modelId="{277D12C3-1B60-46E0-8DE9-F5D4F0D35064}">
      <dsp:nvSpPr>
        <dsp:cNvPr id="0" name=""/>
        <dsp:cNvSpPr/>
      </dsp:nvSpPr>
      <dsp:spPr>
        <a:xfrm>
          <a:off x="0" y="2340024"/>
          <a:ext cx="878507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8C3062-1900-4C5C-9AF0-BB6126B73421}">
      <dsp:nvSpPr>
        <dsp:cNvPr id="0" name=""/>
        <dsp:cNvSpPr/>
      </dsp:nvSpPr>
      <dsp:spPr>
        <a:xfrm>
          <a:off x="0" y="2340024"/>
          <a:ext cx="8785076" cy="58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Bleiben Sie kritisch.</a:t>
          </a:r>
          <a:endParaRPr lang="de-DE" sz="2700" kern="1200" dirty="0"/>
        </a:p>
      </dsp:txBody>
      <dsp:txXfrm>
        <a:off x="0" y="2340024"/>
        <a:ext cx="8785076" cy="585006"/>
      </dsp:txXfrm>
    </dsp:sp>
    <dsp:sp modelId="{991430C0-B146-432A-AF18-4EFAAE52DD0A}">
      <dsp:nvSpPr>
        <dsp:cNvPr id="0" name=""/>
        <dsp:cNvSpPr/>
      </dsp:nvSpPr>
      <dsp:spPr>
        <a:xfrm>
          <a:off x="0" y="2925030"/>
          <a:ext cx="878507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9C14C3-3C13-4A10-B2FE-14BB501242F5}">
      <dsp:nvSpPr>
        <dsp:cNvPr id="0" name=""/>
        <dsp:cNvSpPr/>
      </dsp:nvSpPr>
      <dsp:spPr>
        <a:xfrm>
          <a:off x="0" y="2925030"/>
          <a:ext cx="8785076" cy="58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Machen Sie sich unentbehrlich.</a:t>
          </a:r>
          <a:endParaRPr lang="de-DE" sz="2700" kern="1200" dirty="0"/>
        </a:p>
      </dsp:txBody>
      <dsp:txXfrm>
        <a:off x="0" y="2925030"/>
        <a:ext cx="8785076" cy="585006"/>
      </dsp:txXfrm>
    </dsp:sp>
    <dsp:sp modelId="{E5274A0A-14E0-4F0E-B03B-5650F77F0DAD}">
      <dsp:nvSpPr>
        <dsp:cNvPr id="0" name=""/>
        <dsp:cNvSpPr/>
      </dsp:nvSpPr>
      <dsp:spPr>
        <a:xfrm>
          <a:off x="0" y="3510035"/>
          <a:ext cx="878507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9BE218-2722-4868-8079-16CAB9DFA577}">
      <dsp:nvSpPr>
        <dsp:cNvPr id="0" name=""/>
        <dsp:cNvSpPr/>
      </dsp:nvSpPr>
      <dsp:spPr>
        <a:xfrm>
          <a:off x="0" y="3510036"/>
          <a:ext cx="8785076" cy="58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Analysieren Sie Arbeitsweisen.</a:t>
          </a:r>
          <a:endParaRPr lang="de-DE" sz="2700" kern="1200" dirty="0"/>
        </a:p>
      </dsp:txBody>
      <dsp:txXfrm>
        <a:off x="0" y="3510036"/>
        <a:ext cx="8785076" cy="585006"/>
      </dsp:txXfrm>
    </dsp:sp>
    <dsp:sp modelId="{9D59A984-F2CE-41E7-B13F-C0BE85E70A9D}">
      <dsp:nvSpPr>
        <dsp:cNvPr id="0" name=""/>
        <dsp:cNvSpPr/>
      </dsp:nvSpPr>
      <dsp:spPr>
        <a:xfrm>
          <a:off x="0" y="4095042"/>
          <a:ext cx="878507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AB3F06-4C90-4E5E-B589-39503CB9F842}">
      <dsp:nvSpPr>
        <dsp:cNvPr id="0" name=""/>
        <dsp:cNvSpPr/>
      </dsp:nvSpPr>
      <dsp:spPr>
        <a:xfrm>
          <a:off x="0" y="4095042"/>
          <a:ext cx="8785076" cy="58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Behalten Sie Ihren Humor.</a:t>
          </a:r>
          <a:endParaRPr lang="de-DE" sz="2700" kern="1200" dirty="0"/>
        </a:p>
      </dsp:txBody>
      <dsp:txXfrm>
        <a:off x="0" y="4095042"/>
        <a:ext cx="8785076" cy="585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0E755-B899-46D7-929C-9E099216B0D3}">
      <dsp:nvSpPr>
        <dsp:cNvPr id="0" name=""/>
        <dsp:cNvSpPr/>
      </dsp:nvSpPr>
      <dsp:spPr>
        <a:xfrm rot="5400000">
          <a:off x="4571215" y="-1860580"/>
          <a:ext cx="742032" cy="46515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Cindy Plüm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>
              <a:cs typeface="Calibri" panose="020F0502020204030204" pitchFamily="34" charset="0"/>
            </a:rPr>
            <a:t>0385 588 17283</a:t>
          </a:r>
          <a:endParaRPr lang="de-DE" sz="2200" kern="1200" dirty="0"/>
        </a:p>
      </dsp:txBody>
      <dsp:txXfrm rot="-5400000">
        <a:off x="2616476" y="130382"/>
        <a:ext cx="4615289" cy="669586"/>
      </dsp:txXfrm>
    </dsp:sp>
    <dsp:sp modelId="{9AA8581E-559C-4030-9F7E-35251396F53C}">
      <dsp:nvSpPr>
        <dsp:cNvPr id="0" name=""/>
        <dsp:cNvSpPr/>
      </dsp:nvSpPr>
      <dsp:spPr>
        <a:xfrm>
          <a:off x="0" y="1405"/>
          <a:ext cx="2616475" cy="927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/>
            <a:t>Gymnasium</a:t>
          </a:r>
          <a:endParaRPr lang="de-DE" sz="2200" b="1" kern="1200" dirty="0"/>
        </a:p>
      </dsp:txBody>
      <dsp:txXfrm>
        <a:off x="45279" y="46684"/>
        <a:ext cx="2525917" cy="836982"/>
      </dsp:txXfrm>
    </dsp:sp>
    <dsp:sp modelId="{181F16B4-EB45-4B3B-8C9C-99BD97828CAB}">
      <dsp:nvSpPr>
        <dsp:cNvPr id="0" name=""/>
        <dsp:cNvSpPr/>
      </dsp:nvSpPr>
      <dsp:spPr>
        <a:xfrm rot="5400000">
          <a:off x="4571215" y="-886663"/>
          <a:ext cx="742032" cy="46515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Sebastian Harnack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>
              <a:cs typeface="Calibri" panose="020F0502020204030204" pitchFamily="34" charset="0"/>
            </a:rPr>
            <a:t>0385 588 17282</a:t>
          </a:r>
          <a:endParaRPr lang="de-DE" sz="2200" kern="1200" dirty="0"/>
        </a:p>
      </dsp:txBody>
      <dsp:txXfrm rot="-5400000">
        <a:off x="2616476" y="1104299"/>
        <a:ext cx="4615289" cy="669586"/>
      </dsp:txXfrm>
    </dsp:sp>
    <dsp:sp modelId="{7EF3F252-1843-465D-880B-0A2F0FC3266A}">
      <dsp:nvSpPr>
        <dsp:cNvPr id="0" name=""/>
        <dsp:cNvSpPr/>
      </dsp:nvSpPr>
      <dsp:spPr>
        <a:xfrm>
          <a:off x="0" y="975322"/>
          <a:ext cx="2616475" cy="927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i="0" kern="1200" dirty="0" smtClean="0"/>
            <a:t>Berufliche Schule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i="0" kern="1200" dirty="0" smtClean="0"/>
            <a:t>Sonderpädagogik</a:t>
          </a:r>
          <a:endParaRPr lang="de-DE" sz="2200" b="1" kern="1200" dirty="0"/>
        </a:p>
      </dsp:txBody>
      <dsp:txXfrm>
        <a:off x="45279" y="1020601"/>
        <a:ext cx="2525917" cy="836982"/>
      </dsp:txXfrm>
    </dsp:sp>
    <dsp:sp modelId="{3C477802-1338-4439-B708-BE6349F6A075}">
      <dsp:nvSpPr>
        <dsp:cNvPr id="0" name=""/>
        <dsp:cNvSpPr/>
      </dsp:nvSpPr>
      <dsp:spPr>
        <a:xfrm rot="5400000">
          <a:off x="4571215" y="87253"/>
          <a:ext cx="742032" cy="46515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/>
            <a:t>Marie Sommerfeld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200" kern="1200" dirty="0" smtClean="0">
              <a:cs typeface="Calibri" panose="020F0502020204030204" pitchFamily="34" charset="0"/>
            </a:rPr>
            <a:t>0385 588 17286</a:t>
          </a:r>
          <a:endParaRPr lang="de-DE" sz="2200" kern="1200" dirty="0"/>
        </a:p>
      </dsp:txBody>
      <dsp:txXfrm rot="-5400000">
        <a:off x="2616476" y="2078216"/>
        <a:ext cx="4615289" cy="669586"/>
      </dsp:txXfrm>
    </dsp:sp>
    <dsp:sp modelId="{B16E267C-57D5-4013-B629-A560524058F2}">
      <dsp:nvSpPr>
        <dsp:cNvPr id="0" name=""/>
        <dsp:cNvSpPr/>
      </dsp:nvSpPr>
      <dsp:spPr>
        <a:xfrm>
          <a:off x="0" y="1949239"/>
          <a:ext cx="2616475" cy="927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i="0" kern="1200" dirty="0" smtClean="0"/>
            <a:t>Grundschule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i="0" kern="1200" dirty="0" smtClean="0"/>
            <a:t> Regionale Schule</a:t>
          </a:r>
          <a:endParaRPr lang="de-DE" sz="2200" b="1" kern="1200" dirty="0"/>
        </a:p>
      </dsp:txBody>
      <dsp:txXfrm>
        <a:off x="45279" y="1994518"/>
        <a:ext cx="2525917" cy="836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CAF28-62B9-48EE-ACFB-8575BDB8344D}">
      <dsp:nvSpPr>
        <dsp:cNvPr id="0" name=""/>
        <dsp:cNvSpPr/>
      </dsp:nvSpPr>
      <dsp:spPr>
        <a:xfrm>
          <a:off x="3059" y="357245"/>
          <a:ext cx="2983268" cy="1193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Beginn des Referendariats</a:t>
          </a:r>
          <a:endParaRPr lang="de-DE" sz="3300" kern="1200" dirty="0"/>
        </a:p>
      </dsp:txBody>
      <dsp:txXfrm>
        <a:off x="3059" y="357245"/>
        <a:ext cx="2983268" cy="1193307"/>
      </dsp:txXfrm>
    </dsp:sp>
    <dsp:sp modelId="{86D41D69-C059-4E8F-B155-F0C3237E8FA4}">
      <dsp:nvSpPr>
        <dsp:cNvPr id="0" name=""/>
        <dsp:cNvSpPr/>
      </dsp:nvSpPr>
      <dsp:spPr>
        <a:xfrm>
          <a:off x="3059" y="1550552"/>
          <a:ext cx="2983268" cy="18569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1. April 2024</a:t>
          </a:r>
          <a:r>
            <a:rPr lang="de-DE" sz="2400" kern="1200" dirty="0" smtClean="0">
              <a:solidFill>
                <a:srgbClr val="C00000"/>
              </a:solidFill>
            </a:rPr>
            <a:t>*</a:t>
          </a:r>
          <a:endParaRPr lang="de-DE" sz="2400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1. August 2024</a:t>
          </a:r>
          <a:endParaRPr lang="de-DE" sz="2400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1. Oktober 2024</a:t>
          </a:r>
          <a:r>
            <a:rPr lang="de-DE" sz="2400" kern="1200" dirty="0" smtClean="0">
              <a:solidFill>
                <a:srgbClr val="C00000"/>
              </a:solidFill>
            </a:rPr>
            <a:t>*</a:t>
          </a:r>
          <a:endParaRPr lang="de-DE" sz="2400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>
              <a:solidFill>
                <a:schemeClr val="tx1"/>
              </a:solidFill>
            </a:rPr>
            <a:t>1. Februar 2025</a:t>
          </a:r>
          <a:endParaRPr lang="de-DE" sz="2400" kern="1200" dirty="0">
            <a:solidFill>
              <a:schemeClr val="tx1"/>
            </a:solidFill>
          </a:endParaRPr>
        </a:p>
      </dsp:txBody>
      <dsp:txXfrm>
        <a:off x="3059" y="1550552"/>
        <a:ext cx="2983268" cy="1856992"/>
      </dsp:txXfrm>
    </dsp:sp>
    <dsp:sp modelId="{0D6C946F-4C7E-4DF1-967D-FFC903DA6D44}">
      <dsp:nvSpPr>
        <dsp:cNvPr id="0" name=""/>
        <dsp:cNvSpPr/>
      </dsp:nvSpPr>
      <dsp:spPr>
        <a:xfrm>
          <a:off x="3403985" y="357245"/>
          <a:ext cx="2983268" cy="1193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Beginn der Ausschreibung</a:t>
          </a:r>
          <a:endParaRPr lang="de-DE" sz="3300" kern="1200" dirty="0"/>
        </a:p>
      </dsp:txBody>
      <dsp:txXfrm>
        <a:off x="3403985" y="357245"/>
        <a:ext cx="2983268" cy="1193307"/>
      </dsp:txXfrm>
    </dsp:sp>
    <dsp:sp modelId="{CA2AA17C-62AB-4D78-A078-4BE15406ADFC}">
      <dsp:nvSpPr>
        <dsp:cNvPr id="0" name=""/>
        <dsp:cNvSpPr/>
      </dsp:nvSpPr>
      <dsp:spPr>
        <a:xfrm>
          <a:off x="3403985" y="1550552"/>
          <a:ext cx="2983268" cy="18569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20.11.2023</a:t>
          </a:r>
          <a:endParaRPr lang="de-DE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18.03.2024</a:t>
          </a:r>
          <a:endParaRPr lang="de-DE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Mai 2024</a:t>
          </a:r>
          <a:r>
            <a:rPr lang="de-DE" sz="2400" kern="1200" dirty="0" smtClean="0">
              <a:solidFill>
                <a:srgbClr val="C00000"/>
              </a:solidFill>
            </a:rPr>
            <a:t>**</a:t>
          </a:r>
          <a:endParaRPr lang="de-DE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September 2024</a:t>
          </a:r>
          <a:r>
            <a:rPr lang="de-DE" sz="2400" kern="1200" dirty="0" smtClean="0">
              <a:solidFill>
                <a:srgbClr val="C00000"/>
              </a:solidFill>
            </a:rPr>
            <a:t>**</a:t>
          </a:r>
          <a:endParaRPr lang="de-DE" sz="2400" kern="1200" dirty="0"/>
        </a:p>
      </dsp:txBody>
      <dsp:txXfrm>
        <a:off x="3403985" y="1550552"/>
        <a:ext cx="2983268" cy="1856992"/>
      </dsp:txXfrm>
    </dsp:sp>
    <dsp:sp modelId="{C409A2CA-F93E-4B40-AF9B-6982A09DF866}">
      <dsp:nvSpPr>
        <dsp:cNvPr id="0" name=""/>
        <dsp:cNvSpPr/>
      </dsp:nvSpPr>
      <dsp:spPr>
        <a:xfrm>
          <a:off x="6804911" y="357245"/>
          <a:ext cx="2983268" cy="1193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Ende der Ausschreibung</a:t>
          </a:r>
          <a:endParaRPr lang="de-DE" sz="3300" kern="1200" dirty="0"/>
        </a:p>
      </dsp:txBody>
      <dsp:txXfrm>
        <a:off x="6804911" y="357245"/>
        <a:ext cx="2983268" cy="1193307"/>
      </dsp:txXfrm>
    </dsp:sp>
    <dsp:sp modelId="{6D602789-1333-4A3D-B5D7-EC44575782A8}">
      <dsp:nvSpPr>
        <dsp:cNvPr id="0" name=""/>
        <dsp:cNvSpPr/>
      </dsp:nvSpPr>
      <dsp:spPr>
        <a:xfrm>
          <a:off x="6804911" y="1550552"/>
          <a:ext cx="2983268" cy="18569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11.12.2023</a:t>
          </a:r>
          <a:endParaRPr lang="de-DE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08.04.2024</a:t>
          </a:r>
          <a:endParaRPr lang="de-DE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Juni 2024</a:t>
          </a:r>
          <a:endParaRPr lang="de-DE" sz="240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Oktober 2024</a:t>
          </a:r>
          <a:r>
            <a:rPr lang="de-DE" sz="2400" kern="1200" dirty="0" smtClean="0">
              <a:solidFill>
                <a:srgbClr val="C00000"/>
              </a:solidFill>
            </a:rPr>
            <a:t>**</a:t>
          </a:r>
          <a:endParaRPr lang="de-DE" sz="2400" kern="1200" dirty="0"/>
        </a:p>
      </dsp:txBody>
      <dsp:txXfrm>
        <a:off x="6804911" y="1550552"/>
        <a:ext cx="2983268" cy="1856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A041C-7DBF-46B2-B7BA-FC573921F0D1}">
      <dsp:nvSpPr>
        <dsp:cNvPr id="0" name=""/>
        <dsp:cNvSpPr/>
      </dsp:nvSpPr>
      <dsp:spPr>
        <a:xfrm>
          <a:off x="0" y="571619"/>
          <a:ext cx="8712620" cy="4611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196" tIns="499872" rIns="6761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0" kern="1200" dirty="0" smtClean="0">
              <a:solidFill>
                <a:schemeClr val="tx1"/>
              </a:solidFill>
            </a:rPr>
            <a:t>Bewerbung auf schulbezogene Stellen für die Einstellung zum 1. April und 1. Oktober eines jeden Jahres</a:t>
          </a:r>
          <a:endParaRPr lang="de-DE" sz="2400" b="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0" kern="1200" dirty="0" smtClean="0">
              <a:solidFill>
                <a:schemeClr val="tx1"/>
              </a:solidFill>
            </a:rPr>
            <a:t>für den 1. April 2024: </a:t>
          </a:r>
          <a:r>
            <a:rPr lang="de-DE" sz="2400" b="1" kern="1200" dirty="0" smtClean="0">
              <a:solidFill>
                <a:schemeClr val="tx1"/>
              </a:solidFill>
            </a:rPr>
            <a:t>35</a:t>
          </a:r>
          <a:r>
            <a:rPr lang="de-DE" sz="2400" b="0" kern="1200" dirty="0" smtClean="0">
              <a:solidFill>
                <a:schemeClr val="tx1"/>
              </a:solidFill>
            </a:rPr>
            <a:t> Stellen ausgeschrieben</a:t>
          </a:r>
          <a:endParaRPr lang="de-DE" sz="2400" b="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0" kern="1200" dirty="0" smtClean="0">
              <a:solidFill>
                <a:schemeClr val="tx1"/>
              </a:solidFill>
            </a:rPr>
            <a:t>SSA Schwerin: </a:t>
          </a:r>
          <a:r>
            <a:rPr lang="de-DE" sz="2400" b="1" kern="1200" dirty="0" smtClean="0">
              <a:solidFill>
                <a:schemeClr val="tx1"/>
              </a:solidFill>
            </a:rPr>
            <a:t>8</a:t>
          </a:r>
          <a:r>
            <a:rPr lang="de-DE" sz="2400" b="0" kern="1200" dirty="0" smtClean="0">
              <a:solidFill>
                <a:schemeClr val="tx1"/>
              </a:solidFill>
            </a:rPr>
            <a:t> - SSA Greifwald: </a:t>
          </a:r>
          <a:r>
            <a:rPr lang="de-DE" sz="2400" b="1" kern="1200" dirty="0" smtClean="0">
              <a:solidFill>
                <a:schemeClr val="tx1"/>
              </a:solidFill>
            </a:rPr>
            <a:t>10</a:t>
          </a:r>
          <a:r>
            <a:rPr lang="de-DE" sz="2400" b="0" kern="1200" dirty="0" smtClean="0">
              <a:solidFill>
                <a:schemeClr val="tx1"/>
              </a:solidFill>
            </a:rPr>
            <a:t> - SSA Rostock: </a:t>
          </a:r>
          <a:r>
            <a:rPr lang="de-DE" sz="2400" b="1" kern="1200" dirty="0" smtClean="0">
              <a:solidFill>
                <a:schemeClr val="tx1"/>
              </a:solidFill>
            </a:rPr>
            <a:t>3</a:t>
          </a:r>
          <a:r>
            <a:rPr lang="de-DE" sz="2400" b="0" kern="1200" dirty="0" smtClean="0">
              <a:solidFill>
                <a:schemeClr val="tx1"/>
              </a:solidFill>
            </a:rPr>
            <a:t>            SSA Neubrandenburg: </a:t>
          </a:r>
          <a:r>
            <a:rPr lang="de-DE" sz="2400" b="1" kern="1200" dirty="0" smtClean="0">
              <a:solidFill>
                <a:schemeClr val="tx1"/>
              </a:solidFill>
            </a:rPr>
            <a:t>11 </a:t>
          </a:r>
          <a:r>
            <a:rPr lang="de-DE" sz="2400" b="0" kern="1200" dirty="0" smtClean="0">
              <a:solidFill>
                <a:schemeClr val="tx1"/>
              </a:solidFill>
            </a:rPr>
            <a:t>- Lehramt Berufliche Schulen: </a:t>
          </a:r>
          <a:r>
            <a:rPr lang="de-DE" sz="2400" b="1" kern="1200" dirty="0" smtClean="0">
              <a:solidFill>
                <a:schemeClr val="tx1"/>
              </a:solidFill>
            </a:rPr>
            <a:t>3</a:t>
          </a:r>
          <a:endParaRPr lang="de-DE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0" kern="1200" dirty="0" smtClean="0"/>
            <a:t>vorwiegend Schulen in ländlich geprägten Regionen, die sich bisher erfolglos um die Gewinnung von Referendar*innen bemüht haben und Lehrkräftebedarf besonders hoch</a:t>
          </a:r>
          <a:endParaRPr lang="de-DE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0" kern="1200" dirty="0" smtClean="0"/>
            <a:t>Zahlung des Referendarzuschlag wird für die Dauer des Referendariats gezahlt</a:t>
          </a:r>
          <a:endParaRPr lang="de-DE" sz="2400" b="0" kern="1200" dirty="0"/>
        </a:p>
      </dsp:txBody>
      <dsp:txXfrm>
        <a:off x="0" y="571619"/>
        <a:ext cx="8712620" cy="4611600"/>
      </dsp:txXfrm>
    </dsp:sp>
    <dsp:sp modelId="{812022AF-EDB0-4E9F-BAD5-094821B21897}">
      <dsp:nvSpPr>
        <dsp:cNvPr id="0" name=""/>
        <dsp:cNvSpPr/>
      </dsp:nvSpPr>
      <dsp:spPr>
        <a:xfrm>
          <a:off x="435631" y="217379"/>
          <a:ext cx="6098834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21" tIns="0" rIns="2305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Referendarzuschlag</a:t>
          </a:r>
          <a:endParaRPr lang="de-DE" sz="2400" b="1" kern="1200" dirty="0"/>
        </a:p>
      </dsp:txBody>
      <dsp:txXfrm>
        <a:off x="470216" y="251964"/>
        <a:ext cx="6029664" cy="639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32B7-3DB3-475C-891C-D95E6C66A7B0}">
      <dsp:nvSpPr>
        <dsp:cNvPr id="0" name=""/>
        <dsp:cNvSpPr/>
      </dsp:nvSpPr>
      <dsp:spPr>
        <a:xfrm>
          <a:off x="0" y="768022"/>
          <a:ext cx="2590480" cy="1554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Lehramt an Grund- und Hauptschulen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Lehramt für Sonderpädagogik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Lehramt an Regionalen Schulen</a:t>
          </a:r>
          <a:endParaRPr lang="de-DE" sz="1500" b="1" kern="1200" dirty="0"/>
        </a:p>
      </dsp:txBody>
      <dsp:txXfrm>
        <a:off x="0" y="768022"/>
        <a:ext cx="2590480" cy="1554288"/>
      </dsp:txXfrm>
    </dsp:sp>
    <dsp:sp modelId="{D4176AEE-3F1E-48FD-8C45-3942CC4A8AA5}">
      <dsp:nvSpPr>
        <dsp:cNvPr id="0" name=""/>
        <dsp:cNvSpPr/>
      </dsp:nvSpPr>
      <dsp:spPr>
        <a:xfrm>
          <a:off x="0" y="2581358"/>
          <a:ext cx="2590480" cy="1554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Lehramt an Gymnasien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Lehramt an beruflichen Schulen</a:t>
          </a:r>
          <a:endParaRPr lang="de-DE" sz="1500" b="1" kern="1200" dirty="0"/>
        </a:p>
      </dsp:txBody>
      <dsp:txXfrm>
        <a:off x="0" y="2581358"/>
        <a:ext cx="2590480" cy="1554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D83DD-6A8D-4E67-9423-4502070A019B}">
      <dsp:nvSpPr>
        <dsp:cNvPr id="0" name=""/>
        <dsp:cNvSpPr/>
      </dsp:nvSpPr>
      <dsp:spPr>
        <a:xfrm>
          <a:off x="1035" y="58981"/>
          <a:ext cx="1372489" cy="1372489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1.517,28</a:t>
          </a:r>
          <a:endParaRPr lang="de-DE" sz="2000" kern="1200" dirty="0"/>
        </a:p>
      </dsp:txBody>
      <dsp:txXfrm>
        <a:off x="202031" y="259977"/>
        <a:ext cx="970497" cy="970497"/>
      </dsp:txXfrm>
    </dsp:sp>
    <dsp:sp modelId="{C8B98888-9D86-4582-A9DF-A430A1807A9D}">
      <dsp:nvSpPr>
        <dsp:cNvPr id="0" name=""/>
        <dsp:cNvSpPr/>
      </dsp:nvSpPr>
      <dsp:spPr>
        <a:xfrm>
          <a:off x="1484971" y="347204"/>
          <a:ext cx="796044" cy="796044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1590487" y="651611"/>
        <a:ext cx="585012" cy="187230"/>
      </dsp:txXfrm>
    </dsp:sp>
    <dsp:sp modelId="{C5153604-F059-48A5-9818-AFE9F8F1F4DA}">
      <dsp:nvSpPr>
        <dsp:cNvPr id="0" name=""/>
        <dsp:cNvSpPr/>
      </dsp:nvSpPr>
      <dsp:spPr>
        <a:xfrm>
          <a:off x="2392462" y="58981"/>
          <a:ext cx="1372489" cy="1372489"/>
        </a:xfrm>
        <a:prstGeom prst="ellipse">
          <a:avLst/>
        </a:prstGeom>
        <a:solidFill>
          <a:schemeClr val="accent3">
            <a:shade val="50000"/>
            <a:hueOff val="-177149"/>
            <a:satOff val="-26446"/>
            <a:lumOff val="326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606,91 </a:t>
          </a:r>
          <a:endParaRPr lang="de-DE" sz="2000" kern="1200" dirty="0"/>
        </a:p>
      </dsp:txBody>
      <dsp:txXfrm>
        <a:off x="2593458" y="259977"/>
        <a:ext cx="970497" cy="970497"/>
      </dsp:txXfrm>
    </dsp:sp>
    <dsp:sp modelId="{50DDCC51-1EAC-4164-8431-A97DD6B9F20D}">
      <dsp:nvSpPr>
        <dsp:cNvPr id="0" name=""/>
        <dsp:cNvSpPr/>
      </dsp:nvSpPr>
      <dsp:spPr>
        <a:xfrm>
          <a:off x="3876398" y="347204"/>
          <a:ext cx="796044" cy="796044"/>
        </a:xfrm>
        <a:prstGeom prst="mathEqual">
          <a:avLst/>
        </a:prstGeom>
        <a:solidFill>
          <a:schemeClr val="accent3">
            <a:shade val="90000"/>
            <a:hueOff val="-269136"/>
            <a:satOff val="-37581"/>
            <a:lumOff val="424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/>
        </a:p>
      </dsp:txBody>
      <dsp:txXfrm>
        <a:off x="3981914" y="511189"/>
        <a:ext cx="585012" cy="468074"/>
      </dsp:txXfrm>
    </dsp:sp>
    <dsp:sp modelId="{9F35310E-7684-4A0F-A445-352A973036D5}">
      <dsp:nvSpPr>
        <dsp:cNvPr id="0" name=""/>
        <dsp:cNvSpPr/>
      </dsp:nvSpPr>
      <dsp:spPr>
        <a:xfrm>
          <a:off x="4783888" y="58981"/>
          <a:ext cx="1372489" cy="1372489"/>
        </a:xfrm>
        <a:prstGeom prst="ellipse">
          <a:avLst/>
        </a:prstGeom>
        <a:solidFill>
          <a:schemeClr val="accent3">
            <a:shade val="50000"/>
            <a:hueOff val="-177149"/>
            <a:satOff val="-26446"/>
            <a:lumOff val="326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smtClean="0"/>
            <a:t>2124,19</a:t>
          </a:r>
          <a:endParaRPr lang="de-DE" sz="2000" b="1" kern="1200" dirty="0"/>
        </a:p>
      </dsp:txBody>
      <dsp:txXfrm>
        <a:off x="4984884" y="259977"/>
        <a:ext cx="970497" cy="9704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D83DD-6A8D-4E67-9423-4502070A019B}">
      <dsp:nvSpPr>
        <dsp:cNvPr id="0" name=""/>
        <dsp:cNvSpPr/>
      </dsp:nvSpPr>
      <dsp:spPr>
        <a:xfrm>
          <a:off x="92050" y="123"/>
          <a:ext cx="1331901" cy="1331901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1.552,50 </a:t>
          </a:r>
          <a:endParaRPr lang="de-DE" sz="1900" kern="1200" dirty="0"/>
        </a:p>
      </dsp:txBody>
      <dsp:txXfrm>
        <a:off x="287102" y="195175"/>
        <a:ext cx="941797" cy="941797"/>
      </dsp:txXfrm>
    </dsp:sp>
    <dsp:sp modelId="{C8B98888-9D86-4582-A9DF-A430A1807A9D}">
      <dsp:nvSpPr>
        <dsp:cNvPr id="0" name=""/>
        <dsp:cNvSpPr/>
      </dsp:nvSpPr>
      <dsp:spPr>
        <a:xfrm>
          <a:off x="1532102" y="279822"/>
          <a:ext cx="772502" cy="772502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300" kern="1200"/>
        </a:p>
      </dsp:txBody>
      <dsp:txXfrm>
        <a:off x="1634497" y="575227"/>
        <a:ext cx="567712" cy="181692"/>
      </dsp:txXfrm>
    </dsp:sp>
    <dsp:sp modelId="{C5153604-F059-48A5-9818-AFE9F8F1F4DA}">
      <dsp:nvSpPr>
        <dsp:cNvPr id="0" name=""/>
        <dsp:cNvSpPr/>
      </dsp:nvSpPr>
      <dsp:spPr>
        <a:xfrm>
          <a:off x="2412755" y="123"/>
          <a:ext cx="1331901" cy="1331901"/>
        </a:xfrm>
        <a:prstGeom prst="ellipse">
          <a:avLst/>
        </a:prstGeom>
        <a:solidFill>
          <a:schemeClr val="accent3">
            <a:shade val="50000"/>
            <a:hueOff val="-177149"/>
            <a:satOff val="-26446"/>
            <a:lumOff val="326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  621,00	</a:t>
          </a:r>
          <a:endParaRPr lang="de-DE" sz="1900" kern="1200" dirty="0"/>
        </a:p>
      </dsp:txBody>
      <dsp:txXfrm>
        <a:off x="2607807" y="195175"/>
        <a:ext cx="941797" cy="941797"/>
      </dsp:txXfrm>
    </dsp:sp>
    <dsp:sp modelId="{50DDCC51-1EAC-4164-8431-A97DD6B9F20D}">
      <dsp:nvSpPr>
        <dsp:cNvPr id="0" name=""/>
        <dsp:cNvSpPr/>
      </dsp:nvSpPr>
      <dsp:spPr>
        <a:xfrm>
          <a:off x="3852807" y="279822"/>
          <a:ext cx="772502" cy="772502"/>
        </a:xfrm>
        <a:prstGeom prst="mathEqual">
          <a:avLst/>
        </a:prstGeom>
        <a:solidFill>
          <a:schemeClr val="accent3">
            <a:shade val="90000"/>
            <a:hueOff val="-269136"/>
            <a:satOff val="-37581"/>
            <a:lumOff val="424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500" kern="1200"/>
        </a:p>
      </dsp:txBody>
      <dsp:txXfrm>
        <a:off x="3955202" y="438957"/>
        <a:ext cx="567712" cy="454232"/>
      </dsp:txXfrm>
    </dsp:sp>
    <dsp:sp modelId="{9F35310E-7684-4A0F-A445-352A973036D5}">
      <dsp:nvSpPr>
        <dsp:cNvPr id="0" name=""/>
        <dsp:cNvSpPr/>
      </dsp:nvSpPr>
      <dsp:spPr>
        <a:xfrm>
          <a:off x="4825511" y="0"/>
          <a:ext cx="1331901" cy="1331901"/>
        </a:xfrm>
        <a:prstGeom prst="ellipse">
          <a:avLst/>
        </a:prstGeom>
        <a:solidFill>
          <a:schemeClr val="accent3">
            <a:shade val="50000"/>
            <a:hueOff val="-177149"/>
            <a:satOff val="-26446"/>
            <a:lumOff val="326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ln/>
            </a:rPr>
            <a:t>2173,50</a:t>
          </a:r>
          <a:endParaRPr lang="de-DE" sz="1900" b="1" kern="1200" dirty="0">
            <a:ln/>
          </a:endParaRPr>
        </a:p>
      </dsp:txBody>
      <dsp:txXfrm>
        <a:off x="5020563" y="195052"/>
        <a:ext cx="941797" cy="9417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94A44-697C-4645-A0D3-1DF753005A0D}">
      <dsp:nvSpPr>
        <dsp:cNvPr id="0" name=""/>
        <dsp:cNvSpPr/>
      </dsp:nvSpPr>
      <dsp:spPr>
        <a:xfrm>
          <a:off x="0" y="520976"/>
          <a:ext cx="7992888" cy="42525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562356" rIns="62033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sichere Übernahme an der Ausbildungsschule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Planungssicherheit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günstige Lebenshaltungskosten 	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Nebentätigkeit nicht mehr nötig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mehr Zeit für die Ausbildung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Wertschätzung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Entfaltung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700" kern="1200" dirty="0" smtClean="0"/>
            <a:t>neue Ideen</a:t>
          </a:r>
          <a:endParaRPr lang="de-DE" sz="2700" kern="1200" dirty="0"/>
        </a:p>
      </dsp:txBody>
      <dsp:txXfrm>
        <a:off x="0" y="520976"/>
        <a:ext cx="7992888" cy="4252500"/>
      </dsp:txXfrm>
    </dsp:sp>
    <dsp:sp modelId="{F95D2676-8EEF-42F5-ACE9-D05FB70F2FDE}">
      <dsp:nvSpPr>
        <dsp:cNvPr id="0" name=""/>
        <dsp:cNvSpPr/>
      </dsp:nvSpPr>
      <dsp:spPr>
        <a:xfrm>
          <a:off x="399644" y="122456"/>
          <a:ext cx="5595021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b="1" kern="1200" dirty="0" smtClean="0"/>
            <a:t>gute Einstiegsmöglichkeiten</a:t>
          </a:r>
          <a:endParaRPr lang="de-DE" sz="2700" b="1" kern="1200" dirty="0"/>
        </a:p>
      </dsp:txBody>
      <dsp:txXfrm>
        <a:off x="438552" y="161364"/>
        <a:ext cx="5517205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77361C1-FD8F-443E-B75D-2CB254C27E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DB69C3-06D1-4DED-95D4-1BA91AB777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AD270-ED71-4AEC-AF00-7BBBE490E881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89FBD6-5A42-4C23-9AB1-DA7D9C1C3E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59D94A-48A4-4649-A224-6593DADECE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8F22F-8832-4A21-9C66-DC915D63FA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884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7A2E5-D0FB-4810-ABA7-54CB9BA6E875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1243013"/>
            <a:ext cx="47307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30FF3-308F-4956-9A59-900071F70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98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Part Christiane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45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52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60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21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512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978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398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395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015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738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00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792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736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323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312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953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516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445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025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885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437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12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008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48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05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96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34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499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28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0FF3-308F-4956-9A59-900071F7010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72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66299-ECF8-44E2-B398-4B4CFAD18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135" y="2475181"/>
            <a:ext cx="7099171" cy="1547009"/>
          </a:xfrm>
        </p:spPr>
        <p:txBody>
          <a:bodyPr anchor="t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BD807C-35D5-457B-8B1E-38BC96F74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135" y="4152939"/>
            <a:ext cx="7111103" cy="1013448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41919716-A244-4B78-A295-8473FE011C77}"/>
              </a:ext>
            </a:extLst>
          </p:cNvPr>
          <p:cNvSpPr/>
          <p:nvPr/>
        </p:nvSpPr>
        <p:spPr>
          <a:xfrm>
            <a:off x="0" y="5166387"/>
            <a:ext cx="10691812" cy="2393288"/>
          </a:xfrm>
          <a:custGeom>
            <a:avLst/>
            <a:gdLst>
              <a:gd name="connsiteX0" fmla="*/ 10691812 w 10691812"/>
              <a:gd name="connsiteY0" fmla="*/ 0 h 2393288"/>
              <a:gd name="connsiteX1" fmla="*/ 10691812 w 10691812"/>
              <a:gd name="connsiteY1" fmla="*/ 2393288 h 2393288"/>
              <a:gd name="connsiteX2" fmla="*/ 0 w 10691812"/>
              <a:gd name="connsiteY2" fmla="*/ 2393288 h 2393288"/>
              <a:gd name="connsiteX3" fmla="*/ 0 w 10691812"/>
              <a:gd name="connsiteY3" fmla="*/ 685499 h 2393288"/>
              <a:gd name="connsiteX4" fmla="*/ 22057 w 10691812"/>
              <a:gd name="connsiteY4" fmla="*/ 683110 h 2393288"/>
              <a:gd name="connsiteX5" fmla="*/ 5345907 w 10691812"/>
              <a:gd name="connsiteY5" fmla="*/ 219651 h 2393288"/>
              <a:gd name="connsiteX6" fmla="*/ 10668716 w 10691812"/>
              <a:gd name="connsiteY6" fmla="*/ 571 h 239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1812" h="2393288">
                <a:moveTo>
                  <a:pt x="10691812" y="0"/>
                </a:moveTo>
                <a:lnTo>
                  <a:pt x="10691812" y="2393288"/>
                </a:lnTo>
                <a:lnTo>
                  <a:pt x="0" y="2393288"/>
                </a:lnTo>
                <a:lnTo>
                  <a:pt x="0" y="685499"/>
                </a:lnTo>
                <a:lnTo>
                  <a:pt x="22057" y="683110"/>
                </a:lnTo>
                <a:cubicBezTo>
                  <a:pt x="608935" y="619932"/>
                  <a:pt x="3097006" y="358542"/>
                  <a:pt x="5345907" y="219651"/>
                </a:cubicBezTo>
                <a:cubicBezTo>
                  <a:pt x="7572587" y="82984"/>
                  <a:pt x="10077323" y="15345"/>
                  <a:pt x="10668716" y="571"/>
                </a:cubicBezTo>
                <a:close/>
              </a:path>
            </a:pathLst>
          </a:custGeom>
          <a:solidFill>
            <a:srgbClr val="0CA0D9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24B17A13-4B06-4E37-9B8E-A99CB6612092}"/>
              </a:ext>
            </a:extLst>
          </p:cNvPr>
          <p:cNvSpPr/>
          <p:nvPr userDrawn="1"/>
        </p:nvSpPr>
        <p:spPr>
          <a:xfrm>
            <a:off x="0" y="6266731"/>
            <a:ext cx="10691812" cy="1292944"/>
          </a:xfrm>
          <a:custGeom>
            <a:avLst/>
            <a:gdLst>
              <a:gd name="connsiteX0" fmla="*/ 0 w 10691812"/>
              <a:gd name="connsiteY0" fmla="*/ 0 h 1292944"/>
              <a:gd name="connsiteX1" fmla="*/ 21830 w 10691812"/>
              <a:gd name="connsiteY1" fmla="*/ 401 h 1292944"/>
              <a:gd name="connsiteX2" fmla="*/ 5345906 w 10691812"/>
              <a:gd name="connsiteY2" fmla="*/ 165662 h 1292944"/>
              <a:gd name="connsiteX3" fmla="*/ 10669756 w 10691812"/>
              <a:gd name="connsiteY3" fmla="*/ 514484 h 1292944"/>
              <a:gd name="connsiteX4" fmla="*/ 10691812 w 10691812"/>
              <a:gd name="connsiteY4" fmla="*/ 516283 h 1292944"/>
              <a:gd name="connsiteX5" fmla="*/ 10691812 w 10691812"/>
              <a:gd name="connsiteY5" fmla="*/ 1292944 h 1292944"/>
              <a:gd name="connsiteX6" fmla="*/ 0 w 10691812"/>
              <a:gd name="connsiteY6" fmla="*/ 1292944 h 129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1812" h="1292944">
                <a:moveTo>
                  <a:pt x="0" y="0"/>
                </a:moveTo>
                <a:lnTo>
                  <a:pt x="21830" y="401"/>
                </a:lnTo>
                <a:cubicBezTo>
                  <a:pt x="613240" y="11495"/>
                  <a:pt x="3118116" y="62328"/>
                  <a:pt x="5345906" y="165662"/>
                </a:cubicBezTo>
                <a:cubicBezTo>
                  <a:pt x="7594809" y="270107"/>
                  <a:pt x="10082878" y="466914"/>
                  <a:pt x="10669756" y="514484"/>
                </a:cubicBezTo>
                <a:lnTo>
                  <a:pt x="10691812" y="516283"/>
                </a:lnTo>
                <a:lnTo>
                  <a:pt x="10691812" y="1292944"/>
                </a:lnTo>
                <a:lnTo>
                  <a:pt x="0" y="1292944"/>
                </a:lnTo>
                <a:close/>
              </a:path>
            </a:pathLst>
          </a:custGeom>
          <a:solidFill>
            <a:srgbClr val="005E90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1" name="Freihandform: Form 50">
            <a:extLst>
              <a:ext uri="{FF2B5EF4-FFF2-40B4-BE49-F238E27FC236}">
                <a16:creationId xmlns:a16="http://schemas.microsoft.com/office/drawing/2014/main" id="{0894267A-40DC-4CA9-82A3-EEC28AB137E4}"/>
              </a:ext>
            </a:extLst>
          </p:cNvPr>
          <p:cNvSpPr/>
          <p:nvPr/>
        </p:nvSpPr>
        <p:spPr>
          <a:xfrm>
            <a:off x="1" y="5635262"/>
            <a:ext cx="10691811" cy="384735"/>
          </a:xfrm>
          <a:custGeom>
            <a:avLst/>
            <a:gdLst>
              <a:gd name="connsiteX0" fmla="*/ 10691811 w 10691811"/>
              <a:gd name="connsiteY0" fmla="*/ 0 h 384735"/>
              <a:gd name="connsiteX1" fmla="*/ 10691811 w 10691811"/>
              <a:gd name="connsiteY1" fmla="*/ 18694 h 384735"/>
              <a:gd name="connsiteX2" fmla="*/ 10656647 w 10691811"/>
              <a:gd name="connsiteY2" fmla="*/ 19137 h 384735"/>
              <a:gd name="connsiteX3" fmla="*/ 5344636 w 10691811"/>
              <a:gd name="connsiteY3" fmla="*/ 136811 h 384735"/>
              <a:gd name="connsiteX4" fmla="*/ 31585 w 10691811"/>
              <a:gd name="connsiteY4" fmla="*/ 382940 h 384735"/>
              <a:gd name="connsiteX5" fmla="*/ 0 w 10691811"/>
              <a:gd name="connsiteY5" fmla="*/ 384735 h 384735"/>
              <a:gd name="connsiteX6" fmla="*/ 0 w 10691811"/>
              <a:gd name="connsiteY6" fmla="*/ 365577 h 384735"/>
              <a:gd name="connsiteX7" fmla="*/ 30369 w 10691811"/>
              <a:gd name="connsiteY7" fmla="*/ 363841 h 384735"/>
              <a:gd name="connsiteX8" fmla="*/ 5344636 w 10691811"/>
              <a:gd name="connsiteY8" fmla="*/ 117763 h 384735"/>
              <a:gd name="connsiteX9" fmla="*/ 10657011 w 10691811"/>
              <a:gd name="connsiteY9" fmla="*/ 50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811" h="384735">
                <a:moveTo>
                  <a:pt x="10691811" y="0"/>
                </a:moveTo>
                <a:lnTo>
                  <a:pt x="10691811" y="18694"/>
                </a:lnTo>
                <a:lnTo>
                  <a:pt x="10656647" y="19137"/>
                </a:lnTo>
                <a:cubicBezTo>
                  <a:pt x="10046330" y="27088"/>
                  <a:pt x="7545761" y="63477"/>
                  <a:pt x="5344636" y="136811"/>
                </a:cubicBezTo>
                <a:cubicBezTo>
                  <a:pt x="3121290" y="210144"/>
                  <a:pt x="637386" y="348617"/>
                  <a:pt x="31585" y="382940"/>
                </a:cubicBezTo>
                <a:lnTo>
                  <a:pt x="0" y="384735"/>
                </a:lnTo>
                <a:lnTo>
                  <a:pt x="0" y="365577"/>
                </a:lnTo>
                <a:lnTo>
                  <a:pt x="30369" y="363841"/>
                </a:lnTo>
                <a:cubicBezTo>
                  <a:pt x="636415" y="329292"/>
                  <a:pt x="3121290" y="189986"/>
                  <a:pt x="5344636" y="117763"/>
                </a:cubicBezTo>
                <a:cubicBezTo>
                  <a:pt x="7545761" y="45541"/>
                  <a:pt x="10047303" y="9290"/>
                  <a:pt x="10657011" y="505"/>
                </a:cubicBezTo>
                <a:close/>
              </a:path>
            </a:pathLst>
          </a:custGeom>
          <a:solidFill>
            <a:srgbClr val="95D5E1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3" name="Freihandform: Form 52">
            <a:extLst>
              <a:ext uri="{FF2B5EF4-FFF2-40B4-BE49-F238E27FC236}">
                <a16:creationId xmlns:a16="http://schemas.microsoft.com/office/drawing/2014/main" id="{3104C4E7-FEE9-49BF-96C2-0D27FF2C1189}"/>
              </a:ext>
            </a:extLst>
          </p:cNvPr>
          <p:cNvSpPr/>
          <p:nvPr/>
        </p:nvSpPr>
        <p:spPr>
          <a:xfrm>
            <a:off x="0" y="5603780"/>
            <a:ext cx="10691812" cy="811698"/>
          </a:xfrm>
          <a:custGeom>
            <a:avLst/>
            <a:gdLst>
              <a:gd name="connsiteX0" fmla="*/ 0 w 10691812"/>
              <a:gd name="connsiteY0" fmla="*/ 0 h 811698"/>
              <a:gd name="connsiteX1" fmla="*/ 31411 w 10691812"/>
              <a:gd name="connsiteY1" fmla="*/ 907 h 811698"/>
              <a:gd name="connsiteX2" fmla="*/ 5344636 w 10691812"/>
              <a:gd name="connsiteY2" fmla="*/ 254641 h 811698"/>
              <a:gd name="connsiteX3" fmla="*/ 10659267 w 10691812"/>
              <a:gd name="connsiteY3" fmla="*/ 788429 h 811698"/>
              <a:gd name="connsiteX4" fmla="*/ 10691812 w 10691812"/>
              <a:gd name="connsiteY4" fmla="*/ 792491 h 811698"/>
              <a:gd name="connsiteX5" fmla="*/ 10691812 w 10691812"/>
              <a:gd name="connsiteY5" fmla="*/ 811698 h 811698"/>
              <a:gd name="connsiteX6" fmla="*/ 10657634 w 10691812"/>
              <a:gd name="connsiteY6" fmla="*/ 807425 h 811698"/>
              <a:gd name="connsiteX7" fmla="*/ 5343367 w 10691812"/>
              <a:gd name="connsiteY7" fmla="*/ 273689 h 811698"/>
              <a:gd name="connsiteX8" fmla="*/ 31409 w 10691812"/>
              <a:gd name="connsiteY8" fmla="*/ 19591 h 811698"/>
              <a:gd name="connsiteX9" fmla="*/ 0 w 10691812"/>
              <a:gd name="connsiteY9" fmla="*/ 18731 h 81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812" h="811698">
                <a:moveTo>
                  <a:pt x="0" y="0"/>
                </a:moveTo>
                <a:lnTo>
                  <a:pt x="31411" y="907"/>
                </a:lnTo>
                <a:cubicBezTo>
                  <a:pt x="641970" y="18807"/>
                  <a:pt x="3143513" y="96863"/>
                  <a:pt x="5344636" y="254641"/>
                </a:cubicBezTo>
                <a:cubicBezTo>
                  <a:pt x="7567983" y="413532"/>
                  <a:pt x="10053830" y="713394"/>
                  <a:pt x="10659267" y="788429"/>
                </a:cubicBezTo>
                <a:lnTo>
                  <a:pt x="10691812" y="792491"/>
                </a:lnTo>
                <a:lnTo>
                  <a:pt x="10691812" y="811698"/>
                </a:lnTo>
                <a:lnTo>
                  <a:pt x="10657634" y="807425"/>
                </a:lnTo>
                <a:cubicBezTo>
                  <a:pt x="10051588" y="732164"/>
                  <a:pt x="7566713" y="431467"/>
                  <a:pt x="5343367" y="273689"/>
                </a:cubicBezTo>
                <a:cubicBezTo>
                  <a:pt x="3143354" y="115910"/>
                  <a:pt x="641951" y="36882"/>
                  <a:pt x="31409" y="19591"/>
                </a:cubicBezTo>
                <a:lnTo>
                  <a:pt x="0" y="18731"/>
                </a:lnTo>
                <a:close/>
              </a:path>
            </a:pathLst>
          </a:custGeom>
          <a:solidFill>
            <a:srgbClr val="F2B700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5" name="Freihandform: Form 54">
            <a:extLst>
              <a:ext uri="{FF2B5EF4-FFF2-40B4-BE49-F238E27FC236}">
                <a16:creationId xmlns:a16="http://schemas.microsoft.com/office/drawing/2014/main" id="{D1AC2CAF-0755-4242-AD36-416784D12B85}"/>
              </a:ext>
            </a:extLst>
          </p:cNvPr>
          <p:cNvSpPr/>
          <p:nvPr/>
        </p:nvSpPr>
        <p:spPr>
          <a:xfrm>
            <a:off x="0" y="5501712"/>
            <a:ext cx="10691812" cy="407580"/>
          </a:xfrm>
          <a:custGeom>
            <a:avLst/>
            <a:gdLst>
              <a:gd name="connsiteX0" fmla="*/ 0 w 10691812"/>
              <a:gd name="connsiteY0" fmla="*/ 0 h 407580"/>
              <a:gd name="connsiteX1" fmla="*/ 31411 w 10691812"/>
              <a:gd name="connsiteY1" fmla="*/ 423 h 407580"/>
              <a:gd name="connsiteX2" fmla="*/ 5344637 w 10691812"/>
              <a:gd name="connsiteY2" fmla="*/ 125597 h 407580"/>
              <a:gd name="connsiteX3" fmla="*/ 10658903 w 10691812"/>
              <a:gd name="connsiteY3" fmla="*/ 387734 h 407580"/>
              <a:gd name="connsiteX4" fmla="*/ 10691812 w 10691812"/>
              <a:gd name="connsiteY4" fmla="*/ 389726 h 407580"/>
              <a:gd name="connsiteX5" fmla="*/ 10691812 w 10691812"/>
              <a:gd name="connsiteY5" fmla="*/ 407580 h 407580"/>
              <a:gd name="connsiteX6" fmla="*/ 10657636 w 10691812"/>
              <a:gd name="connsiteY6" fmla="*/ 405512 h 407580"/>
              <a:gd name="connsiteX7" fmla="*/ 5344637 w 10691812"/>
              <a:gd name="connsiteY7" fmla="*/ 143375 h 407580"/>
              <a:gd name="connsiteX8" fmla="*/ 31411 w 10691812"/>
              <a:gd name="connsiteY8" fmla="*/ 19468 h 407580"/>
              <a:gd name="connsiteX9" fmla="*/ 0 w 10691812"/>
              <a:gd name="connsiteY9" fmla="*/ 19046 h 4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812" h="407580">
                <a:moveTo>
                  <a:pt x="0" y="0"/>
                </a:moveTo>
                <a:lnTo>
                  <a:pt x="31411" y="423"/>
                </a:lnTo>
                <a:cubicBezTo>
                  <a:pt x="641970" y="8930"/>
                  <a:pt x="3143512" y="47818"/>
                  <a:pt x="5344637" y="125597"/>
                </a:cubicBezTo>
                <a:cubicBezTo>
                  <a:pt x="7567983" y="203375"/>
                  <a:pt x="10052858" y="351154"/>
                  <a:pt x="10658903" y="387734"/>
                </a:cubicBezTo>
                <a:lnTo>
                  <a:pt x="10691812" y="389726"/>
                </a:lnTo>
                <a:lnTo>
                  <a:pt x="10691812" y="407580"/>
                </a:lnTo>
                <a:lnTo>
                  <a:pt x="10657636" y="405512"/>
                </a:lnTo>
                <a:cubicBezTo>
                  <a:pt x="10051608" y="368932"/>
                  <a:pt x="7566872" y="221153"/>
                  <a:pt x="5344637" y="143375"/>
                </a:cubicBezTo>
                <a:cubicBezTo>
                  <a:pt x="3143512" y="66708"/>
                  <a:pt x="641970" y="27958"/>
                  <a:pt x="31411" y="19468"/>
                </a:cubicBezTo>
                <a:lnTo>
                  <a:pt x="0" y="19046"/>
                </a:lnTo>
                <a:close/>
              </a:path>
            </a:pathLst>
          </a:custGeom>
          <a:solidFill>
            <a:srgbClr val="AA192B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C1168AF-46EB-4647-BC8A-D4E9F4520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67" y="438608"/>
            <a:ext cx="18192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1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6">
            <a:extLst>
              <a:ext uri="{FF2B5EF4-FFF2-40B4-BE49-F238E27FC236}">
                <a16:creationId xmlns:a16="http://schemas.microsoft.com/office/drawing/2014/main" id="{80B0B724-74E1-41DB-BD36-964D5B5B11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10691813" cy="6300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5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4CCA1A-E770-44F4-8710-7CF786EEAD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Einzeiliger Text möglich, z. B. Titel Präsentation · Institution · xyz (Eingabe über Menü „Einfügen&gt;Kopf- und Fußzeile“)</a:t>
            </a:r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7869E8DE-07EB-490F-90D2-120E3FFD5D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6349561"/>
            <a:ext cx="9504362" cy="245119"/>
          </a:xfrm>
        </p:spPr>
        <p:txBody>
          <a:bodyPr/>
          <a:lstStyle>
            <a:lvl1pPr algn="r">
              <a:defRPr sz="11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32958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A4126A92-F7E8-41DF-8341-47C0BB774E43}"/>
              </a:ext>
            </a:extLst>
          </p:cNvPr>
          <p:cNvSpPr/>
          <p:nvPr userDrawn="1"/>
        </p:nvSpPr>
        <p:spPr>
          <a:xfrm>
            <a:off x="1" y="2537922"/>
            <a:ext cx="10690087" cy="5021753"/>
          </a:xfrm>
          <a:custGeom>
            <a:avLst/>
            <a:gdLst>
              <a:gd name="connsiteX0" fmla="*/ 0 w 10690087"/>
              <a:gd name="connsiteY0" fmla="*/ 0 h 5021753"/>
              <a:gd name="connsiteX1" fmla="*/ 21828 w 10690087"/>
              <a:gd name="connsiteY1" fmla="*/ 539 h 5021753"/>
              <a:gd name="connsiteX2" fmla="*/ 5344636 w 10690087"/>
              <a:gd name="connsiteY2" fmla="*/ 220887 h 5021753"/>
              <a:gd name="connsiteX3" fmla="*/ 10668486 w 10690087"/>
              <a:gd name="connsiteY3" fmla="*/ 684346 h 5021753"/>
              <a:gd name="connsiteX4" fmla="*/ 10690087 w 10690087"/>
              <a:gd name="connsiteY4" fmla="*/ 686679 h 5021753"/>
              <a:gd name="connsiteX5" fmla="*/ 10690087 w 10690087"/>
              <a:gd name="connsiteY5" fmla="*/ 5021753 h 5021753"/>
              <a:gd name="connsiteX6" fmla="*/ 0 w 10690087"/>
              <a:gd name="connsiteY6" fmla="*/ 5021753 h 502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0087" h="5021753">
                <a:moveTo>
                  <a:pt x="0" y="0"/>
                </a:moveTo>
                <a:lnTo>
                  <a:pt x="21828" y="539"/>
                </a:lnTo>
                <a:cubicBezTo>
                  <a:pt x="613220" y="15331"/>
                  <a:pt x="3117957" y="83109"/>
                  <a:pt x="5344636" y="220887"/>
                </a:cubicBezTo>
                <a:cubicBezTo>
                  <a:pt x="7593538" y="359777"/>
                  <a:pt x="10081608" y="621168"/>
                  <a:pt x="10668486" y="684346"/>
                </a:cubicBezTo>
                <a:lnTo>
                  <a:pt x="10690087" y="686679"/>
                </a:lnTo>
                <a:lnTo>
                  <a:pt x="10690087" y="5021753"/>
                </a:lnTo>
                <a:lnTo>
                  <a:pt x="0" y="5021753"/>
                </a:lnTo>
                <a:close/>
              </a:path>
            </a:pathLst>
          </a:custGeom>
          <a:solidFill>
            <a:srgbClr val="005E90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DB5BF16A-ED30-4BDE-BA9B-6E593C80B686}"/>
              </a:ext>
            </a:extLst>
          </p:cNvPr>
          <p:cNvSpPr/>
          <p:nvPr/>
        </p:nvSpPr>
        <p:spPr>
          <a:xfrm>
            <a:off x="0" y="2664537"/>
            <a:ext cx="10690088" cy="936173"/>
          </a:xfrm>
          <a:custGeom>
            <a:avLst/>
            <a:gdLst>
              <a:gd name="connsiteX0" fmla="*/ 0 w 10690088"/>
              <a:gd name="connsiteY0" fmla="*/ 0 h 936173"/>
              <a:gd name="connsiteX1" fmla="*/ 33950 w 10690088"/>
              <a:gd name="connsiteY1" fmla="*/ 1141 h 936173"/>
              <a:gd name="connsiteX2" fmla="*/ 5345908 w 10690088"/>
              <a:gd name="connsiteY2" fmla="*/ 294909 h 936173"/>
              <a:gd name="connsiteX3" fmla="*/ 10659323 w 10690088"/>
              <a:gd name="connsiteY3" fmla="*/ 913333 h 936173"/>
              <a:gd name="connsiteX4" fmla="*/ 10690088 w 10690088"/>
              <a:gd name="connsiteY4" fmla="*/ 917799 h 936173"/>
              <a:gd name="connsiteX5" fmla="*/ 10690088 w 10690088"/>
              <a:gd name="connsiteY5" fmla="*/ 936173 h 936173"/>
              <a:gd name="connsiteX6" fmla="*/ 10657692 w 10690088"/>
              <a:gd name="connsiteY6" fmla="*/ 931528 h 936173"/>
              <a:gd name="connsiteX7" fmla="*/ 5345908 w 10690088"/>
              <a:gd name="connsiteY7" fmla="*/ 312687 h 936173"/>
              <a:gd name="connsiteX8" fmla="*/ 33898 w 10690088"/>
              <a:gd name="connsiteY8" fmla="*/ 19822 h 936173"/>
              <a:gd name="connsiteX9" fmla="*/ 0 w 10690088"/>
              <a:gd name="connsiteY9" fmla="*/ 18724 h 9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0088" h="936173">
                <a:moveTo>
                  <a:pt x="0" y="0"/>
                </a:moveTo>
                <a:lnTo>
                  <a:pt x="33950" y="1141"/>
                </a:lnTo>
                <a:cubicBezTo>
                  <a:pt x="644492" y="21853"/>
                  <a:pt x="3145895" y="112686"/>
                  <a:pt x="5345908" y="294909"/>
                </a:cubicBezTo>
                <a:cubicBezTo>
                  <a:pt x="7569254" y="478244"/>
                  <a:pt x="10054129" y="825885"/>
                  <a:pt x="10659323" y="913333"/>
                </a:cubicBezTo>
                <a:lnTo>
                  <a:pt x="10690088" y="917799"/>
                </a:lnTo>
                <a:lnTo>
                  <a:pt x="10690088" y="936173"/>
                </a:lnTo>
                <a:lnTo>
                  <a:pt x="10657692" y="931528"/>
                </a:lnTo>
                <a:cubicBezTo>
                  <a:pt x="10051908" y="844913"/>
                  <a:pt x="7568143" y="497133"/>
                  <a:pt x="5345908" y="312687"/>
                </a:cubicBezTo>
                <a:cubicBezTo>
                  <a:pt x="3144784" y="131575"/>
                  <a:pt x="644214" y="39908"/>
                  <a:pt x="33898" y="19822"/>
                </a:cubicBezTo>
                <a:lnTo>
                  <a:pt x="0" y="18724"/>
                </a:lnTo>
                <a:close/>
              </a:path>
            </a:pathLst>
          </a:custGeom>
          <a:solidFill>
            <a:srgbClr val="95D5E1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2" name="Freihandform: Form 51">
            <a:extLst>
              <a:ext uri="{FF2B5EF4-FFF2-40B4-BE49-F238E27FC236}">
                <a16:creationId xmlns:a16="http://schemas.microsoft.com/office/drawing/2014/main" id="{8058C2D5-1192-47DC-B26D-6538684BCF25}"/>
              </a:ext>
            </a:extLst>
          </p:cNvPr>
          <p:cNvSpPr/>
          <p:nvPr/>
        </p:nvSpPr>
        <p:spPr>
          <a:xfrm>
            <a:off x="1" y="2660096"/>
            <a:ext cx="10690087" cy="838070"/>
          </a:xfrm>
          <a:custGeom>
            <a:avLst/>
            <a:gdLst>
              <a:gd name="connsiteX0" fmla="*/ 10690087 w 10690087"/>
              <a:gd name="connsiteY0" fmla="*/ 0 h 838070"/>
              <a:gd name="connsiteX1" fmla="*/ 10690087 w 10690087"/>
              <a:gd name="connsiteY1" fmla="*/ 19374 h 838070"/>
              <a:gd name="connsiteX2" fmla="*/ 10657916 w 10690087"/>
              <a:gd name="connsiteY2" fmla="*/ 20339 h 838070"/>
              <a:gd name="connsiteX3" fmla="*/ 5345906 w 10690087"/>
              <a:gd name="connsiteY3" fmla="*/ 281572 h 838070"/>
              <a:gd name="connsiteX4" fmla="*/ 32855 w 10690087"/>
              <a:gd name="connsiteY4" fmla="*/ 833850 h 838070"/>
              <a:gd name="connsiteX5" fmla="*/ 0 w 10690087"/>
              <a:gd name="connsiteY5" fmla="*/ 838070 h 838070"/>
              <a:gd name="connsiteX6" fmla="*/ 0 w 10690087"/>
              <a:gd name="connsiteY6" fmla="*/ 818701 h 838070"/>
              <a:gd name="connsiteX7" fmla="*/ 30369 w 10690087"/>
              <a:gd name="connsiteY7" fmla="*/ 814802 h 838070"/>
              <a:gd name="connsiteX8" fmla="*/ 5344636 w 10690087"/>
              <a:gd name="connsiteY8" fmla="*/ 262524 h 838070"/>
              <a:gd name="connsiteX9" fmla="*/ 10657861 w 10690087"/>
              <a:gd name="connsiteY9" fmla="*/ 926 h 8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0087" h="838070">
                <a:moveTo>
                  <a:pt x="10690087" y="0"/>
                </a:moveTo>
                <a:lnTo>
                  <a:pt x="10690087" y="19374"/>
                </a:lnTo>
                <a:lnTo>
                  <a:pt x="10657916" y="20339"/>
                </a:lnTo>
                <a:cubicBezTo>
                  <a:pt x="10047600" y="38793"/>
                  <a:pt x="7547030" y="119349"/>
                  <a:pt x="5345906" y="281572"/>
                </a:cubicBezTo>
                <a:cubicBezTo>
                  <a:pt x="3122560" y="446018"/>
                  <a:pt x="638656" y="756298"/>
                  <a:pt x="32855" y="833850"/>
                </a:cubicBezTo>
                <a:lnTo>
                  <a:pt x="0" y="838070"/>
                </a:lnTo>
                <a:lnTo>
                  <a:pt x="0" y="818701"/>
                </a:lnTo>
                <a:lnTo>
                  <a:pt x="30369" y="814802"/>
                </a:lnTo>
                <a:cubicBezTo>
                  <a:pt x="636415" y="737250"/>
                  <a:pt x="3121290" y="426970"/>
                  <a:pt x="5344636" y="262524"/>
                </a:cubicBezTo>
                <a:cubicBezTo>
                  <a:pt x="7545761" y="100301"/>
                  <a:pt x="10047303" y="18773"/>
                  <a:pt x="10657861" y="926"/>
                </a:cubicBezTo>
                <a:close/>
              </a:path>
            </a:pathLst>
          </a:custGeom>
          <a:solidFill>
            <a:srgbClr val="F2B700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4" name="Freihandform: Form 53">
            <a:extLst>
              <a:ext uri="{FF2B5EF4-FFF2-40B4-BE49-F238E27FC236}">
                <a16:creationId xmlns:a16="http://schemas.microsoft.com/office/drawing/2014/main" id="{6F18FE9C-9C60-49A9-94C3-97341432BCF6}"/>
              </a:ext>
            </a:extLst>
          </p:cNvPr>
          <p:cNvSpPr/>
          <p:nvPr/>
        </p:nvSpPr>
        <p:spPr>
          <a:xfrm>
            <a:off x="0" y="2510431"/>
            <a:ext cx="10690088" cy="528105"/>
          </a:xfrm>
          <a:custGeom>
            <a:avLst/>
            <a:gdLst>
              <a:gd name="connsiteX0" fmla="*/ 10690088 w 10690088"/>
              <a:gd name="connsiteY0" fmla="*/ 0 h 528105"/>
              <a:gd name="connsiteX1" fmla="*/ 10690088 w 10690088"/>
              <a:gd name="connsiteY1" fmla="*/ 19048 h 528105"/>
              <a:gd name="connsiteX2" fmla="*/ 10657917 w 10690088"/>
              <a:gd name="connsiteY2" fmla="*/ 19621 h 528105"/>
              <a:gd name="connsiteX3" fmla="*/ 5345907 w 10690088"/>
              <a:gd name="connsiteY3" fmla="*/ 182347 h 528105"/>
              <a:gd name="connsiteX4" fmla="*/ 32908 w 10690088"/>
              <a:gd name="connsiteY4" fmla="*/ 525474 h 528105"/>
              <a:gd name="connsiteX5" fmla="*/ 0 w 10690088"/>
              <a:gd name="connsiteY5" fmla="*/ 528105 h 528105"/>
              <a:gd name="connsiteX6" fmla="*/ 0 w 10690088"/>
              <a:gd name="connsiteY6" fmla="*/ 508956 h 528105"/>
              <a:gd name="connsiteX7" fmla="*/ 31640 w 10690088"/>
              <a:gd name="connsiteY7" fmla="*/ 506426 h 528105"/>
              <a:gd name="connsiteX8" fmla="*/ 5345907 w 10690088"/>
              <a:gd name="connsiteY8" fmla="*/ 163299 h 528105"/>
              <a:gd name="connsiteX9" fmla="*/ 10657917 w 10690088"/>
              <a:gd name="connsiteY9" fmla="*/ 573 h 52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0088" h="528105">
                <a:moveTo>
                  <a:pt x="10690088" y="0"/>
                </a:moveTo>
                <a:lnTo>
                  <a:pt x="10690088" y="19048"/>
                </a:lnTo>
                <a:lnTo>
                  <a:pt x="10657917" y="19621"/>
                </a:lnTo>
                <a:cubicBezTo>
                  <a:pt x="10047601" y="30680"/>
                  <a:pt x="7547031" y="81236"/>
                  <a:pt x="5345907" y="182347"/>
                </a:cubicBezTo>
                <a:cubicBezTo>
                  <a:pt x="3123672" y="284570"/>
                  <a:pt x="638935" y="477210"/>
                  <a:pt x="32908" y="525474"/>
                </a:cubicBezTo>
                <a:lnTo>
                  <a:pt x="0" y="528105"/>
                </a:lnTo>
                <a:lnTo>
                  <a:pt x="0" y="508956"/>
                </a:lnTo>
                <a:lnTo>
                  <a:pt x="31640" y="506426"/>
                </a:lnTo>
                <a:cubicBezTo>
                  <a:pt x="637686" y="458162"/>
                  <a:pt x="3122561" y="265522"/>
                  <a:pt x="5345907" y="163299"/>
                </a:cubicBezTo>
                <a:cubicBezTo>
                  <a:pt x="7547031" y="62188"/>
                  <a:pt x="10047601" y="11632"/>
                  <a:pt x="10657917" y="573"/>
                </a:cubicBezTo>
                <a:close/>
              </a:path>
            </a:pathLst>
          </a:custGeom>
          <a:solidFill>
            <a:srgbClr val="AA192B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F91E02-642A-422A-A20C-68C28ECCC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3679445"/>
            <a:ext cx="9504363" cy="28692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81F9BDF-D3DC-4D4B-B791-3E0CE0B7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1272895"/>
            <a:ext cx="7739998" cy="814754"/>
          </a:xfr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7E1CCA-0A91-4931-9285-9680EF430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67" y="438608"/>
            <a:ext cx="18192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0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772F8-353C-462B-BAD8-13E79D62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F1ABC-D8F0-4267-AA0B-008ACBCB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4" y="1655601"/>
            <a:ext cx="7920000" cy="482457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4D2F87-7D92-48CD-AF34-F3B1CBC1A6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Einzeiliger Text möglich, z. B. Titel Präsentation · Institution · xyz (Eingabe über Menü „Einfügen&gt;Kopf-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0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772F8-353C-462B-BAD8-13E79D62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F1ABC-D8F0-4267-AA0B-008ACBCB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6" y="1655601"/>
            <a:ext cx="4643438" cy="482457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271B0DA-9B58-429B-AA0B-858FA0ED20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54650" y="1655601"/>
            <a:ext cx="4643437" cy="482457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D529C-0FB3-4A8C-B273-A469C0BA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Einzeiliger Text möglich, z. B. Titel Präsentation · Institution · xyz (Eingabe über Menü „Einfügen&gt;Kopf-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80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mit BU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772F8-353C-462B-BAD8-13E79D62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F1ABC-D8F0-4267-AA0B-008ACBCB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4" y="1655601"/>
            <a:ext cx="6264276" cy="482457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164395B4-D3B9-4087-8A13-411F5119D7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3900" y="1727200"/>
            <a:ext cx="3024189" cy="1979612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5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0030A45-5DB1-4A45-874F-1FBEA927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3900" y="3814823"/>
            <a:ext cx="3024189" cy="266535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36FE5E-EC01-4747-8A2E-F022454A28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Einzeiliger Text möglich, z. B. Titel Präsentation · Institution · xyz (Eingabe über Menü „Einfügen&gt;Kopf-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48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mit BU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772F8-353C-462B-BAD8-13E79D62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F1ABC-D8F0-4267-AA0B-008ACBCB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655601"/>
            <a:ext cx="4643438" cy="482457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164395B4-D3B9-4087-8A13-411F5119D7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54650" y="1727200"/>
            <a:ext cx="4643438" cy="295172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5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0030A45-5DB1-4A45-874F-1FBEA927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650" y="4786931"/>
            <a:ext cx="4643438" cy="16932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EA4C47-724C-4474-9481-67123ABBCE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Einzeiliger Text möglich, z. B. Titel Präsentation · Institution · xyz (Eingabe über Menü „Einfügen&gt;Kopf-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91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772F8-353C-462B-BAD8-13E79D62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4054B63-FC9D-4335-9AAA-4F8D048466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073900" y="1655601"/>
            <a:ext cx="3024187" cy="482457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E0AD6D4-E1B7-4B04-B788-A5D34C9B76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3726" y="1727207"/>
            <a:ext cx="6264273" cy="4550086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5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19D6DD-B0FC-4330-8705-D83CC83CB9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Einzeiliger Text möglich, z. B. Titel Präsentation · Institution · xyz (Eingabe über Menü „Einfügen&gt;Kopf- und Fußzeile“)</a:t>
            </a:r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34153DE-B702-424C-9B82-05AFC050C5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6356092"/>
            <a:ext cx="6264273" cy="245119"/>
          </a:xfrm>
        </p:spPr>
        <p:txBody>
          <a:bodyPr/>
          <a:lstStyle>
            <a:lvl1pPr algn="r">
              <a:defRPr sz="11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95106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772F8-353C-462B-BAD8-13E79D62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4054B63-FC9D-4335-9AAA-4F8D0484661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93726" y="4303184"/>
            <a:ext cx="3024187" cy="19462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E0AD6D4-E1B7-4B04-B788-A5D34C9B76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3726" y="1734717"/>
            <a:ext cx="3024187" cy="2447664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5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19D6DD-B0FC-4330-8705-D83CC83CB9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Einzeiliger Text möglich, z. B. Titel Präsentation · Institution · xyz (Eingabe über Menü „Einfügen&gt;Kopf- und Fußzeile“)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266A46E-5E31-4F2D-9CCF-54710495D3B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33813" y="4303184"/>
            <a:ext cx="3024187" cy="19462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930367BB-C6F3-4CC8-9276-F7A1AC906E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33813" y="1734717"/>
            <a:ext cx="3024187" cy="2447664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5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9A4E42F-58DC-4F37-B710-360091302AB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073900" y="4303184"/>
            <a:ext cx="3024187" cy="19462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8A9B2745-F4B5-4302-BD74-7482FA6EEF9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73900" y="1734717"/>
            <a:ext cx="3024187" cy="2447664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05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134153DE-B702-424C-9B82-05AFC050C5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6" y="6290591"/>
            <a:ext cx="9504362" cy="225550"/>
          </a:xfrm>
        </p:spPr>
        <p:txBody>
          <a:bodyPr anchor="b"/>
          <a:lstStyle>
            <a:lvl1pPr algn="r">
              <a:defRPr sz="11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1629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9D322-EFC8-4019-87C3-DC671BF3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3529B9-A2F6-4F52-891B-E9155FFD82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Einzeiliger Text möglich, z. B. Titel Präsentation · Institution · xyz (Eingabe über Menü „Einfügen&gt;Kopf-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47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83B84A-B2CE-4B0B-A820-DDA83791AF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Einzeiliger Text möglich, z. B. Titel Präsentation · Institution · xyz (Eingabe über Menü „Einfügen&gt;Kopf- und Fußzeile“)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67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7471BA-0C38-4C91-836A-8B0F3BE858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3726" y="539477"/>
            <a:ext cx="7920000" cy="9726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36E93F-F1AF-45D0-9B05-73D161A1CEB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93724" y="1655601"/>
            <a:ext cx="7920000" cy="48245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A08611-3951-4811-8F07-3071A7448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1450" y="7190691"/>
            <a:ext cx="7884876" cy="2255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DE"/>
              <a:t>Einzeiliger Text möglich, z. B. Titel Präsentation · Institution · xyz (Eingabe über Menü „Einfügen&gt;Kopf- und Fußzeile“)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BC10F2A-ECA9-4227-9B95-4BFC363604A9}"/>
              </a:ext>
            </a:extLst>
          </p:cNvPr>
          <p:cNvSpPr/>
          <p:nvPr userDrawn="1"/>
        </p:nvSpPr>
        <p:spPr>
          <a:xfrm>
            <a:off x="593725" y="7190691"/>
            <a:ext cx="647725" cy="22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/>
          <a:lstStyle/>
          <a:p>
            <a:pPr algn="l"/>
            <a:r>
              <a:rPr lang="de-DE" sz="1050" b="1" dirty="0">
                <a:solidFill>
                  <a:schemeClr val="tx1"/>
                </a:solidFill>
              </a:rPr>
              <a:t>Seite </a:t>
            </a:r>
            <a:fld id="{2E182D69-2EED-4595-B404-16C23D540916}" type="slidenum">
              <a:rPr lang="de-DE" sz="1050" b="1" smtClean="0">
                <a:solidFill>
                  <a:schemeClr val="tx1"/>
                </a:solidFill>
              </a:rPr>
              <a:pPr algn="l"/>
              <a:t>‹Nr.›</a:t>
            </a:fld>
            <a:endParaRPr lang="de-DE" sz="1050" b="1" dirty="0">
              <a:solidFill>
                <a:schemeClr val="tx1"/>
              </a:solidFill>
            </a:endParaRP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17D165CB-F1CF-4848-BF51-53BC960CABBD}"/>
              </a:ext>
            </a:extLst>
          </p:cNvPr>
          <p:cNvSpPr/>
          <p:nvPr/>
        </p:nvSpPr>
        <p:spPr>
          <a:xfrm>
            <a:off x="0" y="6888250"/>
            <a:ext cx="10691638" cy="126203"/>
          </a:xfrm>
          <a:custGeom>
            <a:avLst/>
            <a:gdLst>
              <a:gd name="connsiteX0" fmla="*/ 10691638 w 10691638"/>
              <a:gd name="connsiteY0" fmla="*/ 0 h 126203"/>
              <a:gd name="connsiteX1" fmla="*/ 10691638 w 10691638"/>
              <a:gd name="connsiteY1" fmla="*/ 19046 h 126203"/>
              <a:gd name="connsiteX2" fmla="*/ 10657861 w 10691638"/>
              <a:gd name="connsiteY2" fmla="*/ 19168 h 126203"/>
              <a:gd name="connsiteX3" fmla="*/ 5344636 w 10691638"/>
              <a:gd name="connsiteY3" fmla="*/ 52970 h 126203"/>
              <a:gd name="connsiteX4" fmla="*/ 30369 w 10691638"/>
              <a:gd name="connsiteY4" fmla="*/ 125714 h 126203"/>
              <a:gd name="connsiteX5" fmla="*/ 0 w 10691638"/>
              <a:gd name="connsiteY5" fmla="*/ 126203 h 126203"/>
              <a:gd name="connsiteX6" fmla="*/ 0 w 10691638"/>
              <a:gd name="connsiteY6" fmla="*/ 107155 h 126203"/>
              <a:gd name="connsiteX7" fmla="*/ 30369 w 10691638"/>
              <a:gd name="connsiteY7" fmla="*/ 106666 h 126203"/>
              <a:gd name="connsiteX8" fmla="*/ 5344636 w 10691638"/>
              <a:gd name="connsiteY8" fmla="*/ 33922 h 126203"/>
              <a:gd name="connsiteX9" fmla="*/ 10658226 w 10691638"/>
              <a:gd name="connsiteY9" fmla="*/ 120 h 12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638" h="126203">
                <a:moveTo>
                  <a:pt x="10691638" y="0"/>
                </a:moveTo>
                <a:lnTo>
                  <a:pt x="10691638" y="19046"/>
                </a:lnTo>
                <a:lnTo>
                  <a:pt x="10657861" y="19168"/>
                </a:lnTo>
                <a:cubicBezTo>
                  <a:pt x="10047303" y="21442"/>
                  <a:pt x="7545761" y="31859"/>
                  <a:pt x="5344636" y="52970"/>
                </a:cubicBezTo>
                <a:cubicBezTo>
                  <a:pt x="3121290" y="75193"/>
                  <a:pt x="636415" y="115887"/>
                  <a:pt x="30369" y="125714"/>
                </a:cubicBezTo>
                <a:lnTo>
                  <a:pt x="0" y="126203"/>
                </a:lnTo>
                <a:lnTo>
                  <a:pt x="0" y="107155"/>
                </a:lnTo>
                <a:lnTo>
                  <a:pt x="30369" y="106666"/>
                </a:lnTo>
                <a:cubicBezTo>
                  <a:pt x="636415" y="96839"/>
                  <a:pt x="3121290" y="56145"/>
                  <a:pt x="5344636" y="33922"/>
                </a:cubicBezTo>
                <a:cubicBezTo>
                  <a:pt x="7545761" y="12811"/>
                  <a:pt x="10048274" y="2394"/>
                  <a:pt x="10658226" y="120"/>
                </a:cubicBezTo>
                <a:close/>
              </a:path>
            </a:pathLst>
          </a:custGeom>
          <a:solidFill>
            <a:srgbClr val="005E90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C495D854-53ED-4D0B-8F2C-C07F80FA0A92}"/>
              </a:ext>
            </a:extLst>
          </p:cNvPr>
          <p:cNvSpPr/>
          <p:nvPr userDrawn="1"/>
        </p:nvSpPr>
        <p:spPr>
          <a:xfrm>
            <a:off x="0" y="6741775"/>
            <a:ext cx="10691638" cy="359781"/>
          </a:xfrm>
          <a:custGeom>
            <a:avLst/>
            <a:gdLst>
              <a:gd name="connsiteX0" fmla="*/ 10691638 w 10691638"/>
              <a:gd name="connsiteY0" fmla="*/ 0 h 359781"/>
              <a:gd name="connsiteX1" fmla="*/ 10691638 w 10691638"/>
              <a:gd name="connsiteY1" fmla="*/ 19048 h 359781"/>
              <a:gd name="connsiteX2" fmla="*/ 10659131 w 10691638"/>
              <a:gd name="connsiteY2" fmla="*/ 19427 h 359781"/>
              <a:gd name="connsiteX3" fmla="*/ 5345906 w 10691638"/>
              <a:gd name="connsiteY3" fmla="*/ 128334 h 359781"/>
              <a:gd name="connsiteX4" fmla="*/ 31639 w 10691638"/>
              <a:gd name="connsiteY4" fmla="*/ 358040 h 359781"/>
              <a:gd name="connsiteX5" fmla="*/ 0 w 10691638"/>
              <a:gd name="connsiteY5" fmla="*/ 359781 h 359781"/>
              <a:gd name="connsiteX6" fmla="*/ 0 w 10691638"/>
              <a:gd name="connsiteY6" fmla="*/ 341021 h 359781"/>
              <a:gd name="connsiteX7" fmla="*/ 30369 w 10691638"/>
              <a:gd name="connsiteY7" fmla="*/ 339409 h 359781"/>
              <a:gd name="connsiteX8" fmla="*/ 5344636 w 10691638"/>
              <a:gd name="connsiteY8" fmla="*/ 109286 h 359781"/>
              <a:gd name="connsiteX9" fmla="*/ 10659129 w 10691638"/>
              <a:gd name="connsiteY9" fmla="*/ 379 h 35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638" h="359781">
                <a:moveTo>
                  <a:pt x="10691638" y="0"/>
                </a:moveTo>
                <a:lnTo>
                  <a:pt x="10691638" y="19048"/>
                </a:lnTo>
                <a:lnTo>
                  <a:pt x="10659131" y="19427"/>
                </a:lnTo>
                <a:cubicBezTo>
                  <a:pt x="10048572" y="26806"/>
                  <a:pt x="7547030" y="60556"/>
                  <a:pt x="5345906" y="128334"/>
                </a:cubicBezTo>
                <a:cubicBezTo>
                  <a:pt x="3122560" y="196112"/>
                  <a:pt x="637684" y="325140"/>
                  <a:pt x="31639" y="358040"/>
                </a:cubicBezTo>
                <a:lnTo>
                  <a:pt x="0" y="359781"/>
                </a:lnTo>
                <a:lnTo>
                  <a:pt x="0" y="341021"/>
                </a:lnTo>
                <a:lnTo>
                  <a:pt x="30369" y="339409"/>
                </a:lnTo>
                <a:cubicBezTo>
                  <a:pt x="636415" y="307343"/>
                  <a:pt x="3121290" y="178175"/>
                  <a:pt x="5344636" y="109286"/>
                </a:cubicBezTo>
                <a:cubicBezTo>
                  <a:pt x="7546871" y="41508"/>
                  <a:pt x="10048552" y="7758"/>
                  <a:pt x="10659129" y="379"/>
                </a:cubicBezTo>
                <a:close/>
              </a:path>
            </a:pathLst>
          </a:custGeom>
          <a:solidFill>
            <a:srgbClr val="289B38"/>
          </a:solidFill>
          <a:ln w="126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8D0835A-B457-43C2-9BA1-AFAC02B31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88" y="7129818"/>
            <a:ext cx="647725" cy="1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9" r:id="rId4"/>
    <p:sldLayoutId id="2147483661" r:id="rId5"/>
    <p:sldLayoutId id="2147483658" r:id="rId6"/>
    <p:sldLayoutId id="2147483670" r:id="rId7"/>
    <p:sldLayoutId id="2147483654" r:id="rId8"/>
    <p:sldLayoutId id="2147483655" r:id="rId9"/>
    <p:sldLayoutId id="2147483663" r:id="rId10"/>
    <p:sldLayoutId id="2147483669" r:id="rId11"/>
  </p:sldLayoutIdLst>
  <p:hf sldNum="0" hdr="0" dt="0"/>
  <p:txStyles>
    <p:titleStyle>
      <a:lvl1pPr algn="l" defTabSz="801929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896" indent="-233896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74753" indent="-240858" algn="l" defTabSz="80192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33896" indent="-233896" algn="l" defTabSz="801929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74753" indent="-240858" algn="l" defTabSz="801929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8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4082" userDrawn="1">
          <p15:clr>
            <a:srgbClr val="F26B43"/>
          </p15:clr>
        </p15:guide>
        <p15:guide id="4" orient="horz" pos="4256" userDrawn="1">
          <p15:clr>
            <a:srgbClr val="F26B43"/>
          </p15:clr>
        </p15:guide>
        <p15:guide id="5" pos="374" userDrawn="1">
          <p15:clr>
            <a:srgbClr val="F26B43"/>
          </p15:clr>
        </p15:guide>
        <p15:guide id="6" pos="2279" userDrawn="1">
          <p15:clr>
            <a:srgbClr val="F26B43"/>
          </p15:clr>
        </p15:guide>
        <p15:guide id="7" pos="2415" userDrawn="1">
          <p15:clr>
            <a:srgbClr val="F26B43"/>
          </p15:clr>
        </p15:guide>
        <p15:guide id="8" pos="4320" userDrawn="1">
          <p15:clr>
            <a:srgbClr val="F26B43"/>
          </p15:clr>
        </p15:guide>
        <p15:guide id="9" pos="4456" userDrawn="1">
          <p15:clr>
            <a:srgbClr val="F26B43"/>
          </p15:clr>
        </p15:guide>
        <p15:guide id="10" pos="6361" userDrawn="1">
          <p15:clr>
            <a:srgbClr val="F26B43"/>
          </p15:clr>
        </p15:guide>
        <p15:guide id="11" pos="3436" userDrawn="1">
          <p15:clr>
            <a:srgbClr val="F26B43"/>
          </p15:clr>
        </p15:guide>
        <p15:guide id="12" pos="32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hyperlink" Target="https://www.lehrer-in-mv.de/lehrkraefte/unterstuetzun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38" y="1290076"/>
            <a:ext cx="5830654" cy="338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5C58BA-4CBC-4680-ABF9-62E0C02AB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394" y="2699717"/>
            <a:ext cx="7099171" cy="1068877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Wege ins Referendariat in MV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920D31-3F5A-42FE-8F62-73F8387FA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394" y="4169382"/>
            <a:ext cx="8587267" cy="1013448"/>
          </a:xfrm>
        </p:spPr>
        <p:txBody>
          <a:bodyPr/>
          <a:lstStyle/>
          <a:p>
            <a:r>
              <a:rPr lang="de-DE" dirty="0" smtClean="0"/>
              <a:t>Ministerium für Bildung und Kindertagesförderung Mecklenburg-Vorpommern</a:t>
            </a:r>
          </a:p>
          <a:p>
            <a:r>
              <a:rPr lang="de-DE" b="1" dirty="0" smtClean="0"/>
              <a:t>Referentinnen: Christiane Schnippert &amp; Cindy Plüm</a:t>
            </a:r>
            <a:endParaRPr lang="de-DE" b="1" dirty="0"/>
          </a:p>
          <a:p>
            <a:r>
              <a:rPr lang="de-DE" dirty="0" smtClean="0"/>
              <a:t>8. November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1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711890" cy="576064"/>
          </a:xfrm>
        </p:spPr>
        <p:txBody>
          <a:bodyPr/>
          <a:lstStyle/>
          <a:p>
            <a:r>
              <a:rPr lang="de-DE" dirty="0"/>
              <a:t>Referendarzuschlag – welche Vorteile habe ich dadurch?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6" name="Diagramm 5"/>
          <p:cNvGraphicFramePr/>
          <p:nvPr>
            <p:extLst/>
          </p:nvPr>
        </p:nvGraphicFramePr>
        <p:xfrm>
          <a:off x="593726" y="1115541"/>
          <a:ext cx="2590480" cy="490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 6"/>
          <p:cNvGraphicFramePr/>
          <p:nvPr>
            <p:extLst/>
          </p:nvPr>
        </p:nvGraphicFramePr>
        <p:xfrm>
          <a:off x="3617714" y="1979637"/>
          <a:ext cx="6157414" cy="149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m 7"/>
          <p:cNvGraphicFramePr/>
          <p:nvPr>
            <p:extLst/>
          </p:nvPr>
        </p:nvGraphicFramePr>
        <p:xfrm>
          <a:off x="3617715" y="3851845"/>
          <a:ext cx="6157413" cy="133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3620492" y="1627945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A 13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617714" y="521999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A 13 + Zulage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904333" y="162794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Zuschlag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04333" y="521999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C00000"/>
                </a:solidFill>
              </a:rPr>
              <a:t>Zuschlag</a:t>
            </a:r>
          </a:p>
        </p:txBody>
      </p:sp>
    </p:spTree>
    <p:extLst>
      <p:ext uri="{BB962C8B-B14F-4D97-AF65-F5344CB8AC3E}">
        <p14:creationId xmlns:p14="http://schemas.microsoft.com/office/powerpoint/2010/main" val="9466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567874" cy="576064"/>
          </a:xfrm>
        </p:spPr>
        <p:txBody>
          <a:bodyPr/>
          <a:lstStyle/>
          <a:p>
            <a:r>
              <a:rPr lang="de-DE" dirty="0"/>
              <a:t>Referendarzuschlag – welche Vorteile habe ich dadurch?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4" name="Diagramm 3"/>
          <p:cNvGraphicFramePr/>
          <p:nvPr>
            <p:extLst/>
          </p:nvPr>
        </p:nvGraphicFramePr>
        <p:xfrm>
          <a:off x="953418" y="1331565"/>
          <a:ext cx="7992888" cy="489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03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999922" cy="450050"/>
          </a:xfrm>
        </p:spPr>
        <p:txBody>
          <a:bodyPr/>
          <a:lstStyle/>
          <a:p>
            <a:r>
              <a:rPr lang="de-DE" dirty="0" smtClean="0"/>
              <a:t>Welche Bedingungen </a:t>
            </a:r>
            <a:r>
              <a:rPr lang="de-DE" dirty="0"/>
              <a:t>müssen </a:t>
            </a:r>
            <a:r>
              <a:rPr lang="de-DE" dirty="0" smtClean="0"/>
              <a:t>erfüllt </a:t>
            </a:r>
            <a:r>
              <a:rPr lang="de-DE" dirty="0"/>
              <a:t>sein?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4" name="Diagramm 3"/>
          <p:cNvGraphicFramePr/>
          <p:nvPr>
            <p:extLst/>
          </p:nvPr>
        </p:nvGraphicFramePr>
        <p:xfrm>
          <a:off x="953418" y="1331565"/>
          <a:ext cx="7992888" cy="489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3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999922" cy="450050"/>
          </a:xfrm>
        </p:spPr>
        <p:txBody>
          <a:bodyPr/>
          <a:lstStyle/>
          <a:p>
            <a:r>
              <a:rPr lang="de-DE" dirty="0"/>
              <a:t>Auf welche Stellen kann ich mich bewerben?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872196606"/>
              </p:ext>
            </p:extLst>
          </p:nvPr>
        </p:nvGraphicFramePr>
        <p:xfrm>
          <a:off x="593726" y="1331565"/>
          <a:ext cx="9504708" cy="489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bgerundetes Rechteck 5"/>
          <p:cNvSpPr/>
          <p:nvPr/>
        </p:nvSpPr>
        <p:spPr>
          <a:xfrm>
            <a:off x="3509876" y="6012085"/>
            <a:ext cx="3672408" cy="72008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Bewerbung auf schulbezogene </a:t>
            </a:r>
            <a:r>
              <a:rPr lang="de-DE" b="1" dirty="0" smtClean="0"/>
              <a:t>UND</a:t>
            </a:r>
            <a:r>
              <a:rPr lang="de-DE" dirty="0" smtClean="0"/>
              <a:t> </a:t>
            </a:r>
            <a:r>
              <a:rPr lang="de-DE" dirty="0"/>
              <a:t>landesweite Stellen möglich</a:t>
            </a:r>
          </a:p>
        </p:txBody>
      </p:sp>
    </p:spTree>
    <p:extLst>
      <p:ext uri="{BB962C8B-B14F-4D97-AF65-F5344CB8AC3E}">
        <p14:creationId xmlns:p14="http://schemas.microsoft.com/office/powerpoint/2010/main" val="38578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C3673E-643C-497B-94ED-FF4BA3EE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0D1D1F-293D-4C1B-8184-5527C9896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19274E-BC67-4817-97D2-DC439EBA4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80ADA5-6659-4C35-8249-A88ECB03C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999922" cy="450050"/>
          </a:xfrm>
        </p:spPr>
        <p:txBody>
          <a:bodyPr/>
          <a:lstStyle/>
          <a:p>
            <a:r>
              <a:rPr lang="de-DE" dirty="0"/>
              <a:t>Unterschied </a:t>
            </a:r>
            <a:r>
              <a:rPr lang="de-DE" dirty="0" smtClean="0"/>
              <a:t>landesweite </a:t>
            </a:r>
            <a:r>
              <a:rPr lang="de-DE" dirty="0"/>
              <a:t>und </a:t>
            </a:r>
            <a:r>
              <a:rPr lang="de-DE" dirty="0" smtClean="0"/>
              <a:t>schulbezogene </a:t>
            </a:r>
            <a:r>
              <a:rPr lang="de-DE" dirty="0"/>
              <a:t>Stelle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731258367"/>
              </p:ext>
            </p:extLst>
          </p:nvPr>
        </p:nvGraphicFramePr>
        <p:xfrm>
          <a:off x="953418" y="1235046"/>
          <a:ext cx="898287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70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999922" cy="450050"/>
          </a:xfrm>
        </p:spPr>
        <p:txBody>
          <a:bodyPr/>
          <a:lstStyle/>
          <a:p>
            <a:r>
              <a:rPr lang="de-DE" dirty="0"/>
              <a:t>Unterschied </a:t>
            </a:r>
            <a:r>
              <a:rPr lang="de-DE" dirty="0" smtClean="0"/>
              <a:t>landesweite und schulbezogene Stelle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630800152"/>
              </p:ext>
            </p:extLst>
          </p:nvPr>
        </p:nvGraphicFramePr>
        <p:xfrm>
          <a:off x="1025426" y="1235046"/>
          <a:ext cx="8712620" cy="489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32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999922" cy="450050"/>
          </a:xfrm>
        </p:spPr>
        <p:txBody>
          <a:bodyPr/>
          <a:lstStyle/>
          <a:p>
            <a:r>
              <a:rPr lang="de-DE" dirty="0"/>
              <a:t>Bewerbung schulbezogen UND landesweit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sp>
        <p:nvSpPr>
          <p:cNvPr id="5" name="Rechteck 4"/>
          <p:cNvSpPr/>
          <p:nvPr/>
        </p:nvSpPr>
        <p:spPr>
          <a:xfrm>
            <a:off x="593726" y="1403573"/>
            <a:ext cx="9035926" cy="11521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de-DE" sz="3200" b="1" dirty="0"/>
              <a:t>Schulbezogene Stellen haben immer Vorrang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748845154"/>
              </p:ext>
            </p:extLst>
          </p:nvPr>
        </p:nvGraphicFramePr>
        <p:xfrm>
          <a:off x="593726" y="2411685"/>
          <a:ext cx="9035926" cy="424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7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7DD668-85DD-49EB-A8D9-1449C1113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13C023-DEF3-468F-B09D-CE5A2D15C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9C008A-EDE8-46CE-833E-15C0BF244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8572B2-780E-428A-A9E9-530FCB4F5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999922" cy="450050"/>
          </a:xfrm>
        </p:spPr>
        <p:txBody>
          <a:bodyPr/>
          <a:lstStyle/>
          <a:p>
            <a:r>
              <a:rPr lang="de-DE" dirty="0" smtClean="0"/>
              <a:t>Übernahmegarantie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998744667"/>
              </p:ext>
            </p:extLst>
          </p:nvPr>
        </p:nvGraphicFramePr>
        <p:xfrm>
          <a:off x="993730" y="1193372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7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999922" cy="450050"/>
          </a:xfrm>
        </p:spPr>
        <p:txBody>
          <a:bodyPr/>
          <a:lstStyle/>
          <a:p>
            <a:r>
              <a:rPr lang="de-DE" dirty="0" smtClean="0"/>
              <a:t>Übernahmegarantie – landesweite Stelle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257474174"/>
              </p:ext>
            </p:extLst>
          </p:nvPr>
        </p:nvGraphicFramePr>
        <p:xfrm>
          <a:off x="809402" y="1128750"/>
          <a:ext cx="9504708" cy="528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33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999922" cy="450050"/>
          </a:xfrm>
        </p:spPr>
        <p:txBody>
          <a:bodyPr/>
          <a:lstStyle/>
          <a:p>
            <a:r>
              <a:rPr lang="de-DE" dirty="0" smtClean="0"/>
              <a:t>Übernahmegarantie – Vorteil schulbezogene Stelle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126570556"/>
              </p:ext>
            </p:extLst>
          </p:nvPr>
        </p:nvGraphicFramePr>
        <p:xfrm>
          <a:off x="881410" y="1165326"/>
          <a:ext cx="9144668" cy="511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90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063818" cy="576064"/>
          </a:xfrm>
        </p:spPr>
        <p:txBody>
          <a:bodyPr/>
          <a:lstStyle/>
          <a:p>
            <a:r>
              <a:rPr lang="de-DE" dirty="0" smtClean="0"/>
              <a:t>Zulassungsvoraussetzung für den Vorbereitungsdienst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297729414"/>
              </p:ext>
            </p:extLst>
          </p:nvPr>
        </p:nvGraphicFramePr>
        <p:xfrm>
          <a:off x="593726" y="1211359"/>
          <a:ext cx="7998770" cy="396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93726" y="5294862"/>
            <a:ext cx="99367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600" b="1" dirty="0" smtClean="0"/>
              <a:t>Grundvoraussetzung</a:t>
            </a:r>
          </a:p>
          <a:p>
            <a:pPr algn="l"/>
            <a:r>
              <a:rPr lang="de-DE" sz="2600" dirty="0" smtClean="0"/>
              <a:t>Ablegen der Ersten Staatsprüfung oder eines vergleichbaren Abschlusses</a:t>
            </a:r>
          </a:p>
        </p:txBody>
      </p:sp>
    </p:spTree>
    <p:extLst>
      <p:ext uri="{BB962C8B-B14F-4D97-AF65-F5344CB8AC3E}">
        <p14:creationId xmlns:p14="http://schemas.microsoft.com/office/powerpoint/2010/main" val="40387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3" y="521475"/>
            <a:ext cx="9305269" cy="450050"/>
          </a:xfrm>
        </p:spPr>
        <p:txBody>
          <a:bodyPr/>
          <a:lstStyle/>
          <a:p>
            <a:r>
              <a:rPr lang="de-DE" dirty="0"/>
              <a:t>Bewerbungsunterlagen – </a:t>
            </a:r>
            <a:r>
              <a:rPr lang="de-DE" u="sng" dirty="0" smtClean="0"/>
              <a:t>zwingend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519904552"/>
              </p:ext>
            </p:extLst>
          </p:nvPr>
        </p:nvGraphicFramePr>
        <p:xfrm>
          <a:off x="1313458" y="1229361"/>
          <a:ext cx="8568604" cy="514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47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AC5097-E8DD-4E61-927D-A2C08A422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9AC5097-E8DD-4E61-927D-A2C08A422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CED6A7-AA87-48D0-8877-EDFA15775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ACED6A7-AA87-48D0-8877-EDFA15775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F914F1-1BFC-46DA-B514-45ADBFB7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EF914F1-1BFC-46DA-B514-45ADBFB7A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F0A88D-14FB-42A2-B950-726419C58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0F0A88D-14FB-42A2-B950-726419C58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77EAAE-32A5-4DC0-9B4B-06705242D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777EAAE-32A5-4DC0-9B4B-06705242D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D6823E-37D7-4496-87B3-62E269AC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EAD6823E-37D7-4496-87B3-62E269AC8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9D21A8-3D7A-4F25-890F-A5E525A67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79D21A8-3D7A-4F25-890F-A5E525A67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686F79-0216-4A5B-BE8A-2EFB26528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75686F79-0216-4A5B-BE8A-2EFB26528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F145C7-ACA3-438A-A916-0C192AC5B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EF145C7-ACA3-438A-A916-0C192AC5B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9C7CEC-ACC8-421D-9654-410267AB5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E19C7CEC-ACC8-421D-9654-410267AB5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3" y="521475"/>
            <a:ext cx="9305269" cy="450050"/>
          </a:xfrm>
        </p:spPr>
        <p:txBody>
          <a:bodyPr/>
          <a:lstStyle/>
          <a:p>
            <a:r>
              <a:rPr lang="de-DE" dirty="0" smtClean="0"/>
              <a:t>Bewerbungsunterlagen </a:t>
            </a:r>
            <a:r>
              <a:rPr lang="de-DE" dirty="0"/>
              <a:t>– optional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626811822"/>
              </p:ext>
            </p:extLst>
          </p:nvPr>
        </p:nvGraphicFramePr>
        <p:xfrm>
          <a:off x="1241450" y="1229361"/>
          <a:ext cx="8497291" cy="501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4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3" y="521475"/>
            <a:ext cx="9305269" cy="450050"/>
          </a:xfrm>
        </p:spPr>
        <p:txBody>
          <a:bodyPr/>
          <a:lstStyle/>
          <a:p>
            <a:r>
              <a:rPr lang="de-DE" dirty="0"/>
              <a:t>Landesweite Stelle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5" name="Diagramm 4"/>
          <p:cNvGraphicFramePr/>
          <p:nvPr>
            <p:extLst/>
          </p:nvPr>
        </p:nvGraphicFramePr>
        <p:xfrm>
          <a:off x="593726" y="1115541"/>
          <a:ext cx="90726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76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969775-2A42-4CA9-91C7-87F3A89EC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F891B6-6267-4E39-87B7-58C1AB8F2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C71D6C-2D5E-417D-97DF-950D317A4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A15A12-3D8C-498C-B774-52763E4DF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3" y="521475"/>
            <a:ext cx="9305269" cy="450050"/>
          </a:xfrm>
        </p:spPr>
        <p:txBody>
          <a:bodyPr/>
          <a:lstStyle/>
          <a:p>
            <a:r>
              <a:rPr lang="de-DE" dirty="0"/>
              <a:t>Schulbezogene </a:t>
            </a:r>
            <a:r>
              <a:rPr lang="de-DE" dirty="0" smtClean="0"/>
              <a:t>Stelle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229733545"/>
              </p:ext>
            </p:extLst>
          </p:nvPr>
        </p:nvGraphicFramePr>
        <p:xfrm>
          <a:off x="600398" y="1085345"/>
          <a:ext cx="9433048" cy="509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4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8689AC-028F-4F8C-B71D-2E6EF349A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8707A9-4B45-4CF3-BB29-EBD5C1C65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472418"/>
            <a:ext cx="7056252" cy="576064"/>
          </a:xfrm>
        </p:spPr>
        <p:txBody>
          <a:bodyPr/>
          <a:lstStyle/>
          <a:p>
            <a:r>
              <a:rPr lang="de-DE" dirty="0" smtClean="0"/>
              <a:t>Der Weg ins Referendariat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291841" y="1048482"/>
            <a:ext cx="558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Vom Dienstantritt bis hin zum Vorbereitungsdienst</a:t>
            </a:r>
          </a:p>
        </p:txBody>
      </p:sp>
      <p:pic>
        <p:nvPicPr>
          <p:cNvPr id="11" name="Picture 6" descr="Vector image teacher icon."/>
          <p:cNvPicPr>
            <a:picLocks noChangeAspect="1" noChangeArrowheads="1"/>
          </p:cNvPicPr>
          <p:nvPr/>
        </p:nvPicPr>
        <p:blipFill rotWithShape="1">
          <a:blip r:embed="rId3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24584" r="18132" b="25386"/>
          <a:stretch/>
        </p:blipFill>
        <p:spPr bwMode="auto">
          <a:xfrm>
            <a:off x="520605" y="406343"/>
            <a:ext cx="771236" cy="6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083716500"/>
              </p:ext>
            </p:extLst>
          </p:nvPr>
        </p:nvGraphicFramePr>
        <p:xfrm>
          <a:off x="1386544" y="1763613"/>
          <a:ext cx="86398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9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472418"/>
            <a:ext cx="7056252" cy="576064"/>
          </a:xfrm>
        </p:spPr>
        <p:txBody>
          <a:bodyPr/>
          <a:lstStyle/>
          <a:p>
            <a:r>
              <a:rPr lang="de-DE" dirty="0" smtClean="0"/>
              <a:t>Achtung – Achtung – Achtung - Achtung</a:t>
            </a:r>
            <a:endParaRPr lang="de-DE" dirty="0"/>
          </a:p>
        </p:txBody>
      </p:sp>
      <p:pic>
        <p:nvPicPr>
          <p:cNvPr id="11" name="Picture 6" descr="Vector image teacher icon."/>
          <p:cNvPicPr>
            <a:picLocks noChangeAspect="1" noChangeArrowheads="1"/>
          </p:cNvPicPr>
          <p:nvPr/>
        </p:nvPicPr>
        <p:blipFill rotWithShape="1">
          <a:blip r:embed="rId3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24584" r="18132" b="25386"/>
          <a:stretch/>
        </p:blipFill>
        <p:spPr bwMode="auto">
          <a:xfrm>
            <a:off x="520605" y="406343"/>
            <a:ext cx="771236" cy="6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797897193"/>
              </p:ext>
            </p:extLst>
          </p:nvPr>
        </p:nvGraphicFramePr>
        <p:xfrm>
          <a:off x="737394" y="1331565"/>
          <a:ext cx="9433048" cy="509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54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8689AC-028F-4F8C-B71D-2E6EF349A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8707A9-4B45-4CF3-BB29-EBD5C1C65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472418"/>
            <a:ext cx="7703778" cy="576064"/>
          </a:xfrm>
        </p:spPr>
        <p:txBody>
          <a:bodyPr/>
          <a:lstStyle/>
          <a:p>
            <a:r>
              <a:rPr lang="de-DE" dirty="0" smtClean="0"/>
              <a:t>Was mache ich, wenn ich mich nicht wohlfühle?</a:t>
            </a:r>
            <a:endParaRPr lang="de-DE" dirty="0"/>
          </a:p>
        </p:txBody>
      </p:sp>
      <p:pic>
        <p:nvPicPr>
          <p:cNvPr id="11" name="Picture 6" descr="Vector image teacher icon."/>
          <p:cNvPicPr>
            <a:picLocks noChangeAspect="1" noChangeArrowheads="1"/>
          </p:cNvPicPr>
          <p:nvPr/>
        </p:nvPicPr>
        <p:blipFill rotWithShape="1">
          <a:blip r:embed="rId3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24584" r="18132" b="25386"/>
          <a:stretch/>
        </p:blipFill>
        <p:spPr bwMode="auto">
          <a:xfrm>
            <a:off x="520605" y="406343"/>
            <a:ext cx="771236" cy="6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1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14" y="1188334"/>
            <a:ext cx="2807234" cy="545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nhaltsplatzhalt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61930" y="1194644"/>
            <a:ext cx="2736304" cy="544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9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472418"/>
            <a:ext cx="7703778" cy="576064"/>
          </a:xfrm>
        </p:spPr>
        <p:txBody>
          <a:bodyPr/>
          <a:lstStyle/>
          <a:p>
            <a:r>
              <a:rPr lang="de-DE" dirty="0" smtClean="0"/>
              <a:t>Einstellungsbedarfe bis 2035/36</a:t>
            </a:r>
            <a:endParaRPr lang="de-DE" dirty="0"/>
          </a:p>
        </p:txBody>
      </p:sp>
      <p:pic>
        <p:nvPicPr>
          <p:cNvPr id="11" name="Picture 6" descr="Vector image teacher icon."/>
          <p:cNvPicPr>
            <a:picLocks noChangeAspect="1" noChangeArrowheads="1"/>
          </p:cNvPicPr>
          <p:nvPr/>
        </p:nvPicPr>
        <p:blipFill rotWithShape="1">
          <a:blip r:embed="rId3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24584" r="18132" b="25386"/>
          <a:stretch/>
        </p:blipFill>
        <p:spPr bwMode="auto">
          <a:xfrm>
            <a:off x="520605" y="406343"/>
            <a:ext cx="771236" cy="6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0" y="1331565"/>
            <a:ext cx="8482145" cy="515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74" y="539477"/>
            <a:ext cx="7056252" cy="576064"/>
          </a:xfrm>
        </p:spPr>
        <p:txBody>
          <a:bodyPr/>
          <a:lstStyle/>
          <a:p>
            <a:r>
              <a:rPr lang="de-DE" dirty="0" smtClean="0"/>
              <a:t>Welcome Center</a:t>
            </a:r>
            <a:endParaRPr lang="de-DE" dirty="0"/>
          </a:p>
        </p:txBody>
      </p:sp>
      <p:sp>
        <p:nvSpPr>
          <p:cNvPr id="6" name="Inhaltsplatzhalter 6"/>
          <p:cNvSpPr>
            <a:spLocks noGrp="1"/>
          </p:cNvSpPr>
          <p:nvPr>
            <p:ph idx="1"/>
          </p:nvPr>
        </p:nvSpPr>
        <p:spPr>
          <a:xfrm>
            <a:off x="737394" y="1115541"/>
            <a:ext cx="9504708" cy="5472608"/>
          </a:xfrm>
        </p:spPr>
        <p:txBody>
          <a:bodyPr/>
          <a:lstStyle/>
          <a:p>
            <a:r>
              <a:rPr lang="it-IT"/>
              <a:t>www.mecklenburg-vorpommern.de/ankommen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6" y="1173814"/>
            <a:ext cx="9088264" cy="52703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93726" y="6473921"/>
            <a:ext cx="3182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01929"/>
            <a:r>
              <a:rPr lang="it-IT" sz="1200" dirty="0">
                <a:solidFill>
                  <a:srgbClr val="005E90"/>
                </a:solidFill>
              </a:rPr>
              <a:t>www.mecklenburg-vorpommern.de/ankommen</a:t>
            </a:r>
            <a:endParaRPr lang="de-DE" sz="1200" dirty="0">
              <a:solidFill>
                <a:srgbClr val="005E90"/>
              </a:solidFill>
            </a:endParaRPr>
          </a:p>
        </p:txBody>
      </p:sp>
      <p:sp>
        <p:nvSpPr>
          <p:cNvPr id="5" name="Interaktive Schaltfläche: Start 4">
            <a:hlinkClick r:id="rId4" highlightClick="1"/>
          </p:cNvPr>
          <p:cNvSpPr/>
          <p:nvPr/>
        </p:nvSpPr>
        <p:spPr>
          <a:xfrm>
            <a:off x="2033538" y="1763613"/>
            <a:ext cx="576064" cy="50405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smtClean="0"/>
          </a:p>
        </p:txBody>
      </p:sp>
      <p:pic>
        <p:nvPicPr>
          <p:cNvPr id="9" name="Picture 4" descr="Share arrows vector icon. filled flat sign for mobile concept and web design. Left and right arrows simple solid icon. Symbol, logo illustration. Pixel perfect vector graphics"/>
          <p:cNvPicPr>
            <a:picLocks noChangeAspect="1" noChangeArrowheads="1"/>
          </p:cNvPicPr>
          <p:nvPr/>
        </p:nvPicPr>
        <p:blipFill rotWithShape="1">
          <a:blip r:embed="rId5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0" t="25793" r="23234" b="23030"/>
          <a:stretch/>
        </p:blipFill>
        <p:spPr bwMode="auto">
          <a:xfrm>
            <a:off x="665386" y="483270"/>
            <a:ext cx="648246" cy="61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74" y="539477"/>
            <a:ext cx="7056252" cy="576064"/>
          </a:xfrm>
        </p:spPr>
        <p:txBody>
          <a:bodyPr/>
          <a:lstStyle/>
          <a:p>
            <a:r>
              <a:rPr lang="de-DE" dirty="0" smtClean="0"/>
              <a:t>Ausblicke</a:t>
            </a:r>
            <a:endParaRPr lang="de-DE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637754"/>
              </p:ext>
            </p:extLst>
          </p:nvPr>
        </p:nvGraphicFramePr>
        <p:xfrm>
          <a:off x="881410" y="1423983"/>
          <a:ext cx="8785076" cy="468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 6"/>
          <p:cNvSpPr/>
          <p:nvPr/>
        </p:nvSpPr>
        <p:spPr>
          <a:xfrm>
            <a:off x="881410" y="6124254"/>
            <a:ext cx="3357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01929"/>
            <a:r>
              <a:rPr lang="de-DE" sz="1200" dirty="0">
                <a:solidFill>
                  <a:srgbClr val="005E90"/>
                </a:solidFill>
              </a:rPr>
              <a:t>(nach Silvia </a:t>
            </a:r>
            <a:r>
              <a:rPr lang="de-DE" sz="1200" dirty="0" err="1">
                <a:solidFill>
                  <a:srgbClr val="005E90"/>
                </a:solidFill>
              </a:rPr>
              <a:t>Hiebler</a:t>
            </a:r>
            <a:r>
              <a:rPr lang="de-DE" sz="1200" dirty="0">
                <a:solidFill>
                  <a:srgbClr val="005E90"/>
                </a:solidFill>
              </a:rPr>
              <a:t>, Österreich, Laufbahnberaterin)</a:t>
            </a:r>
          </a:p>
        </p:txBody>
      </p:sp>
      <p:pic>
        <p:nvPicPr>
          <p:cNvPr id="9" name="Picture 4" descr="Share arrows vector icon. filled flat sign for mobile concept and web design. Left and right arrows simple solid icon. Symbol, logo illustration. Pixel perfect vector graphics"/>
          <p:cNvPicPr>
            <a:picLocks noChangeAspect="1" noChangeArrowheads="1"/>
          </p:cNvPicPr>
          <p:nvPr/>
        </p:nvPicPr>
        <p:blipFill rotWithShape="1"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0" t="25793" r="23234" b="23030"/>
          <a:stretch/>
        </p:blipFill>
        <p:spPr bwMode="auto">
          <a:xfrm>
            <a:off x="665386" y="483270"/>
            <a:ext cx="648246" cy="61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6" y="539477"/>
            <a:ext cx="8532600" cy="458586"/>
          </a:xfrm>
        </p:spPr>
        <p:txBody>
          <a:bodyPr/>
          <a:lstStyle/>
          <a:p>
            <a:r>
              <a:rPr lang="de-DE" dirty="0" smtClean="0"/>
              <a:t>Unsere Schulamtsbereiche in Mecklenburg-Vorpommern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46" y="1331565"/>
            <a:ext cx="7510780" cy="55446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45506" y="1619597"/>
            <a:ext cx="259228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 smtClean="0">
                <a:solidFill>
                  <a:schemeClr val="accent4">
                    <a:lumMod val="75000"/>
                  </a:schemeClr>
                </a:solidFill>
              </a:rPr>
              <a:t>Schulamt Greifswald</a:t>
            </a:r>
          </a:p>
          <a:p>
            <a:pPr algn="l"/>
            <a:r>
              <a:rPr lang="de-DE" sz="1600" b="1" dirty="0" smtClean="0">
                <a:solidFill>
                  <a:schemeClr val="accent5">
                    <a:lumMod val="75000"/>
                  </a:schemeClr>
                </a:solidFill>
              </a:rPr>
              <a:t>Schulamt Neubrandenburg</a:t>
            </a:r>
          </a:p>
          <a:p>
            <a:pPr algn="l"/>
            <a:r>
              <a:rPr lang="de-DE" sz="1600" b="1" dirty="0" smtClean="0">
                <a:solidFill>
                  <a:schemeClr val="tx1">
                    <a:lumMod val="75000"/>
                  </a:schemeClr>
                </a:solidFill>
              </a:rPr>
              <a:t>Schulamt Rostock</a:t>
            </a:r>
          </a:p>
          <a:p>
            <a:pPr algn="l"/>
            <a:r>
              <a:rPr lang="de-DE" sz="16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Schulamt Schwerin</a:t>
            </a:r>
          </a:p>
          <a:p>
            <a:pPr algn="l"/>
            <a:r>
              <a:rPr lang="de-DE" sz="1600" b="1" dirty="0" smtClean="0">
                <a:solidFill>
                  <a:schemeClr val="tx2"/>
                </a:solidFill>
              </a:rPr>
              <a:t>Referat für Berufliche Schule</a:t>
            </a:r>
          </a:p>
        </p:txBody>
      </p:sp>
    </p:spTree>
    <p:extLst>
      <p:ext uri="{BB962C8B-B14F-4D97-AF65-F5344CB8AC3E}">
        <p14:creationId xmlns:p14="http://schemas.microsoft.com/office/powerpoint/2010/main" val="30145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BCE883A-3D90-4D88-9493-8E45AEFA5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546" y="3851845"/>
            <a:ext cx="6768752" cy="18002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sz="3200" dirty="0" smtClean="0">
                <a:solidFill>
                  <a:schemeClr val="bg1"/>
                </a:solidFill>
              </a:rPr>
              <a:t>Wir wünschen Ihnen Erfolg bei Ihren anstehenden Prüfungen, den Platz im Referendariat, der Sie herausfordert und für heute einen erholsamen Abend.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81410" y="6407736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Cindy </a:t>
            </a:r>
            <a:r>
              <a:rPr lang="de-DE" dirty="0">
                <a:solidFill>
                  <a:schemeClr val="bg1"/>
                </a:solidFill>
              </a:rPr>
              <a:t>Plüm</a:t>
            </a:r>
          </a:p>
          <a:p>
            <a:r>
              <a:rPr lang="de-DE" dirty="0">
                <a:solidFill>
                  <a:schemeClr val="bg1"/>
                </a:solidFill>
              </a:rPr>
              <a:t>Telefon </a:t>
            </a:r>
            <a:r>
              <a:rPr lang="de-DE" dirty="0" smtClean="0">
                <a:solidFill>
                  <a:schemeClr val="bg1"/>
                </a:solidFill>
              </a:rPr>
              <a:t>0385 588-17283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bewerbungen-referendare@bm.mv-regierung.de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714058" y="6409405"/>
            <a:ext cx="3519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Christiane Schnippert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Telefon </a:t>
            </a:r>
            <a:r>
              <a:rPr lang="de-DE" dirty="0" smtClean="0">
                <a:solidFill>
                  <a:schemeClr val="bg1"/>
                </a:solidFill>
              </a:rPr>
              <a:t>0385 588-17234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c.schnippert@bm.mv-regierung.de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1410" y="395461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Ministerium für Bildung und Kindertagesförderung Mecklenburg-Vorpommern</a:t>
            </a:r>
          </a:p>
        </p:txBody>
      </p:sp>
    </p:spTree>
    <p:extLst>
      <p:ext uri="{BB962C8B-B14F-4D97-AF65-F5344CB8AC3E}">
        <p14:creationId xmlns:p14="http://schemas.microsoft.com/office/powerpoint/2010/main" val="12868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063818" cy="576064"/>
          </a:xfrm>
        </p:spPr>
        <p:txBody>
          <a:bodyPr/>
          <a:lstStyle/>
          <a:p>
            <a:r>
              <a:rPr lang="de-DE" dirty="0" smtClean="0"/>
              <a:t>Dauer und Ausbildungseinrichtung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493208232"/>
              </p:ext>
            </p:extLst>
          </p:nvPr>
        </p:nvGraphicFramePr>
        <p:xfrm>
          <a:off x="593726" y="1229361"/>
          <a:ext cx="8748513" cy="4944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4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4" y="488536"/>
            <a:ext cx="8215896" cy="482989"/>
          </a:xfrm>
        </p:spPr>
        <p:txBody>
          <a:bodyPr/>
          <a:lstStyle/>
          <a:p>
            <a:r>
              <a:rPr lang="de-DE" dirty="0" smtClean="0"/>
              <a:t>		Wichtige Informationen zur Bewerbung</a:t>
            </a:r>
            <a:endParaRPr lang="de-DE" dirty="0"/>
          </a:p>
        </p:txBody>
      </p:sp>
      <p:pic>
        <p:nvPicPr>
          <p:cNvPr id="7" name="Picture 2" descr="Personen - Leute - Avatar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26628" r="5907" b="24981"/>
          <a:stretch/>
        </p:blipFill>
        <p:spPr bwMode="auto">
          <a:xfrm>
            <a:off x="809402" y="404568"/>
            <a:ext cx="1157199" cy="6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193370646"/>
              </p:ext>
            </p:extLst>
          </p:nvPr>
        </p:nvGraphicFramePr>
        <p:xfrm>
          <a:off x="813290" y="1344591"/>
          <a:ext cx="7267988" cy="287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hteck 4"/>
          <p:cNvSpPr/>
          <p:nvPr/>
        </p:nvSpPr>
        <p:spPr>
          <a:xfrm>
            <a:off x="737394" y="4427909"/>
            <a:ext cx="9331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b="1" dirty="0"/>
              <a:t>Dauer Bewerbungsfrist: </a:t>
            </a:r>
            <a:r>
              <a:rPr lang="de-DE" b="1" dirty="0">
                <a:solidFill>
                  <a:srgbClr val="C00000"/>
                </a:solidFill>
              </a:rPr>
              <a:t>3 Wochen </a:t>
            </a:r>
            <a:endParaRPr lang="de-DE" b="1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Alle </a:t>
            </a:r>
            <a:r>
              <a:rPr lang="de-DE" dirty="0"/>
              <a:t>eingegangen Bewerbungen werden erst </a:t>
            </a:r>
            <a:r>
              <a:rPr lang="de-DE" b="1" dirty="0">
                <a:solidFill>
                  <a:srgbClr val="C00000"/>
                </a:solidFill>
              </a:rPr>
              <a:t>NACH</a:t>
            </a:r>
            <a:r>
              <a:rPr lang="de-DE" dirty="0"/>
              <a:t> Ende der Bewerbungsfrist geprüft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/>
              <a:t>Nach Prüfung der Bewerbungsunterlagen: </a:t>
            </a:r>
            <a:r>
              <a:rPr lang="de-DE" b="1" dirty="0">
                <a:solidFill>
                  <a:srgbClr val="C00000"/>
                </a:solidFill>
              </a:rPr>
              <a:t>Nachreichfrist von 3 Werktagen für noch fehlende Dokumente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b="1" dirty="0"/>
              <a:t>Mail an: </a:t>
            </a:r>
            <a:r>
              <a:rPr lang="de-DE" b="1" dirty="0">
                <a:solidFill>
                  <a:srgbClr val="C00000"/>
                </a:solidFill>
              </a:rPr>
              <a:t>bewerbungen-referendare@bm.mv-regierung.de</a:t>
            </a:r>
          </a:p>
        </p:txBody>
      </p:sp>
    </p:spTree>
    <p:extLst>
      <p:ext uri="{BB962C8B-B14F-4D97-AF65-F5344CB8AC3E}">
        <p14:creationId xmlns:p14="http://schemas.microsoft.com/office/powerpoint/2010/main" val="18445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063818" cy="576064"/>
          </a:xfrm>
        </p:spPr>
        <p:txBody>
          <a:bodyPr/>
          <a:lstStyle/>
          <a:p>
            <a:r>
              <a:rPr lang="de-DE" dirty="0" smtClean="0"/>
              <a:t>Bewerbungsfristen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362581637"/>
              </p:ext>
            </p:extLst>
          </p:nvPr>
        </p:nvGraphicFramePr>
        <p:xfrm>
          <a:off x="739242" y="1079317"/>
          <a:ext cx="9791239" cy="376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hteck 5"/>
          <p:cNvSpPr/>
          <p:nvPr/>
        </p:nvSpPr>
        <p:spPr>
          <a:xfrm>
            <a:off x="739243" y="4826106"/>
            <a:ext cx="99525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C00000"/>
                </a:solidFill>
              </a:rPr>
              <a:t>*</a:t>
            </a:r>
            <a:r>
              <a:rPr lang="de-DE" sz="2400" b="1" dirty="0" smtClean="0"/>
              <a:t>Ausschreibungen mit Referendarzuschlag</a:t>
            </a:r>
          </a:p>
          <a:p>
            <a:pPr>
              <a:lnSpc>
                <a:spcPct val="150000"/>
              </a:lnSpc>
            </a:pPr>
            <a:r>
              <a:rPr lang="de-DE" sz="2400" dirty="0" smtClean="0">
                <a:solidFill>
                  <a:srgbClr val="C00000"/>
                </a:solidFill>
              </a:rPr>
              <a:t>**</a:t>
            </a:r>
            <a:r>
              <a:rPr lang="de-DE" sz="2400" b="1" dirty="0" smtClean="0"/>
              <a:t>genaue Fristen werden Ende diesen/ Anfang nächsten Jahres reingestellt</a:t>
            </a:r>
            <a:endParaRPr lang="de-DE" sz="2400" b="1" dirty="0"/>
          </a:p>
          <a:p>
            <a:pPr>
              <a:lnSpc>
                <a:spcPct val="150000"/>
              </a:lnSpc>
            </a:pPr>
            <a:endParaRPr lang="de-D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919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063818" cy="576064"/>
          </a:xfrm>
        </p:spPr>
        <p:txBody>
          <a:bodyPr/>
          <a:lstStyle/>
          <a:p>
            <a:r>
              <a:rPr lang="de-DE" dirty="0" smtClean="0"/>
              <a:t>Verdienst im Referendariat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76111"/>
              </p:ext>
            </p:extLst>
          </p:nvPr>
        </p:nvGraphicFramePr>
        <p:xfrm>
          <a:off x="737394" y="1331565"/>
          <a:ext cx="9145018" cy="16764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28795">
                  <a:extLst>
                    <a:ext uri="{9D8B030D-6E8A-4147-A177-3AD203B41FA5}">
                      <a16:colId xmlns:a16="http://schemas.microsoft.com/office/drawing/2014/main" val="3942991199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337339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Lehramt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Bruttobetrag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8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effectLst/>
                        </a:rPr>
                        <a:t>Lehramt an Grundschulen bzw. Grund- und Hauptschulen (seit 1.8.2020), Lehramt für Sonderpädagogik, Lehramt an Regionalen Schulen (A 13)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effectLst/>
                        </a:rPr>
                        <a:t>1.517,28 Euro</a:t>
                      </a:r>
                      <a:endParaRPr lang="de-DE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19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effectLst/>
                        </a:rPr>
                        <a:t>Lehramt an Gymnasien, Lehramt an beruflichen Schulen </a:t>
                      </a:r>
                    </a:p>
                    <a:p>
                      <a:r>
                        <a:rPr lang="de-DE" sz="1800" kern="1200" dirty="0" smtClean="0">
                          <a:effectLst/>
                        </a:rPr>
                        <a:t>(A 13 + Zulage)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effectLst/>
                        </a:rPr>
                        <a:t>1.552,50 Euro</a:t>
                      </a:r>
                      <a:endParaRPr lang="de-DE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602630"/>
                  </a:ext>
                </a:extLst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737394" y="3243452"/>
            <a:ext cx="913427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Für das jeweilige Netto-Entgelt sind unterschiedliche Abzüge zu berücksichtigen: </a:t>
            </a:r>
            <a:endParaRPr lang="de-DE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Lohnsteuer </a:t>
            </a:r>
            <a:r>
              <a:rPr lang="de-DE" dirty="0"/>
              <a:t>in Höhe von ca. 200 Euro sowie bei Beamten die private Krankenversicherung in Höhe von </a:t>
            </a:r>
            <a:r>
              <a:rPr lang="de-DE" dirty="0" smtClean="0"/>
              <a:t>ca. 100 Euro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Bei </a:t>
            </a:r>
            <a:r>
              <a:rPr lang="de-DE" dirty="0"/>
              <a:t>Arbeitnehmer*innen Beiträge </a:t>
            </a:r>
            <a:endParaRPr lang="de-DE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zur </a:t>
            </a:r>
            <a:r>
              <a:rPr lang="de-DE" dirty="0"/>
              <a:t>gesetzlichen Krankenversicherung (14,6 %), </a:t>
            </a:r>
            <a:endParaRPr lang="de-DE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zur </a:t>
            </a:r>
            <a:r>
              <a:rPr lang="de-DE" dirty="0"/>
              <a:t>gesetzlichen Rentenversicherung (18,6 %), </a:t>
            </a:r>
            <a:endParaRPr lang="de-DE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zur </a:t>
            </a:r>
            <a:r>
              <a:rPr lang="de-DE" dirty="0"/>
              <a:t>gesetzliche Pflegeversicherung (3,05 %) und </a:t>
            </a:r>
            <a:endParaRPr lang="de-DE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/>
              <a:t>zur </a:t>
            </a:r>
            <a:r>
              <a:rPr lang="de-DE" dirty="0"/>
              <a:t>gesetzlichen Arbeitslosenversicherung (2,4 </a:t>
            </a:r>
            <a:r>
              <a:rPr lang="de-DE" dirty="0" smtClean="0"/>
              <a:t>%).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8063818" cy="576064"/>
          </a:xfrm>
        </p:spPr>
        <p:txBody>
          <a:bodyPr/>
          <a:lstStyle/>
          <a:p>
            <a:r>
              <a:rPr lang="de-DE" dirty="0" smtClean="0"/>
              <a:t>Verdienst im Referendariat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196088"/>
              </p:ext>
            </p:extLst>
          </p:nvPr>
        </p:nvGraphicFramePr>
        <p:xfrm>
          <a:off x="593726" y="2123653"/>
          <a:ext cx="9145018" cy="2636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3942991199"/>
                    </a:ext>
                  </a:extLst>
                </a:gridCol>
                <a:gridCol w="3456386">
                  <a:extLst>
                    <a:ext uri="{9D8B030D-6E8A-4147-A177-3AD203B41FA5}">
                      <a16:colId xmlns:a16="http://schemas.microsoft.com/office/drawing/2014/main" val="3373390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Familienzuschlag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Höhe des Zuschlags (Brutto)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8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800" kern="1200" dirty="0" smtClean="0">
                          <a:effectLst/>
                        </a:rPr>
                        <a:t>Stufe I (verheiratet ohne</a:t>
                      </a:r>
                      <a:r>
                        <a:rPr lang="de-DE" sz="1800" kern="1200" baseline="0" dirty="0" smtClean="0">
                          <a:effectLst/>
                        </a:rPr>
                        <a:t> Kinder)</a:t>
                      </a:r>
                    </a:p>
                    <a:p>
                      <a:pPr marL="0" marR="0" lvl="0" indent="0" algn="l" defTabSz="80192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 smtClean="0">
                          <a:effectLst/>
                        </a:rPr>
                        <a:t>Stufe II ( verheiratet mit 1 Kind)</a:t>
                      </a:r>
                      <a:endParaRPr lang="de-DE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800" kern="1200" dirty="0" smtClean="0">
                          <a:effectLst/>
                        </a:rPr>
                        <a:t>145,02 Euro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800" kern="1200" dirty="0" smtClean="0">
                          <a:effectLst/>
                        </a:rPr>
                        <a:t>269,63 Euro</a:t>
                      </a:r>
                      <a:endParaRPr lang="de-DE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19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800" kern="1200" dirty="0" smtClean="0">
                          <a:effectLst/>
                        </a:rPr>
                        <a:t>Kindsbezogener Zuschlag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800" kern="1200" dirty="0" smtClean="0">
                          <a:effectLst/>
                        </a:rPr>
                        <a:t>für das 1. und das 2. Kind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800" kern="1200" dirty="0" smtClean="0">
                          <a:effectLst/>
                        </a:rPr>
                        <a:t>für jedes weitere Kind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kern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800" kern="1200" dirty="0" smtClean="0">
                          <a:effectLst/>
                        </a:rPr>
                        <a:t>124,06 Euro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800" kern="1200" dirty="0" smtClean="0">
                          <a:effectLst/>
                        </a:rPr>
                        <a:t>317,63 Euro</a:t>
                      </a:r>
                      <a:endParaRPr lang="de-DE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602630"/>
                  </a:ext>
                </a:extLst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593726" y="1410541"/>
            <a:ext cx="7560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Alle Referendar*innen erhalten weiterhin folgende Zuschläge:</a:t>
            </a:r>
          </a:p>
        </p:txBody>
      </p:sp>
    </p:spTree>
    <p:extLst>
      <p:ext uri="{BB962C8B-B14F-4D97-AF65-F5344CB8AC3E}">
        <p14:creationId xmlns:p14="http://schemas.microsoft.com/office/powerpoint/2010/main" val="41221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AD2DC-6C40-44FF-99F8-4E7A749B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544" y="521475"/>
            <a:ext cx="7056252" cy="576064"/>
          </a:xfrm>
        </p:spPr>
        <p:txBody>
          <a:bodyPr/>
          <a:lstStyle/>
          <a:p>
            <a:r>
              <a:rPr lang="de-DE" dirty="0"/>
              <a:t>Referendarzuschlag – was ist das?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3726" y="407655"/>
            <a:ext cx="792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</a:t>
            </a:r>
            <a:endParaRPr lang="de-DE" sz="4000" b="1" dirty="0" smtClean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699394079"/>
              </p:ext>
            </p:extLst>
          </p:nvPr>
        </p:nvGraphicFramePr>
        <p:xfrm>
          <a:off x="881410" y="1187549"/>
          <a:ext cx="87126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92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MV">
  <a:themeElements>
    <a:clrScheme name="Benutzerdefiniert 190">
      <a:dk1>
        <a:srgbClr val="005E90"/>
      </a:dk1>
      <a:lt1>
        <a:sysClr val="window" lastClr="FFFFFF"/>
      </a:lt1>
      <a:dk2>
        <a:srgbClr val="000000"/>
      </a:dk2>
      <a:lt2>
        <a:srgbClr val="BFBFBF"/>
      </a:lt2>
      <a:accent1>
        <a:srgbClr val="005E90"/>
      </a:accent1>
      <a:accent2>
        <a:srgbClr val="0CA0D9"/>
      </a:accent2>
      <a:accent3>
        <a:srgbClr val="289B38"/>
      </a:accent3>
      <a:accent4>
        <a:srgbClr val="AA192B"/>
      </a:accent4>
      <a:accent5>
        <a:srgbClr val="F2B700"/>
      </a:accent5>
      <a:accent6>
        <a:srgbClr val="95D5FF"/>
      </a:accent6>
      <a:hlink>
        <a:srgbClr val="005E90"/>
      </a:hlink>
      <a:folHlink>
        <a:srgbClr val="005E9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gitale_Vortrag_-_Veranstaltung_18.05(1)" id="{C5FE93D0-0332-48AC-87AA-6D8EF5685DD9}" vid="{8A6CA2C1-0730-4771-991E-B5B71A837357}"/>
    </a:ext>
  </a:extLst>
</a:theme>
</file>

<file path=ppt/theme/theme2.xml><?xml version="1.0" encoding="utf-8"?>
<a:theme xmlns:a="http://schemas.openxmlformats.org/drawingml/2006/main" name="Office">
  <a:themeElements>
    <a:clrScheme name="Benutzerdefiniert 3">
      <a:dk1>
        <a:sysClr val="windowText" lastClr="000000"/>
      </a:dk1>
      <a:lt1>
        <a:sysClr val="window" lastClr="FFFFFF"/>
      </a:lt1>
      <a:dk2>
        <a:srgbClr val="004E95"/>
      </a:dk2>
      <a:lt2>
        <a:srgbClr val="287DA8"/>
      </a:lt2>
      <a:accent1>
        <a:srgbClr val="A4C2D7"/>
      </a:accent1>
      <a:accent2>
        <a:srgbClr val="FBC33D"/>
      </a:accent2>
      <a:accent3>
        <a:srgbClr val="E60022"/>
      </a:accent3>
      <a:accent4>
        <a:srgbClr val="008D57"/>
      </a:accent4>
      <a:accent5>
        <a:srgbClr val="004E95"/>
      </a:accent5>
      <a:accent6>
        <a:srgbClr val="287DA8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">
      <a:dk1>
        <a:sysClr val="windowText" lastClr="000000"/>
      </a:dk1>
      <a:lt1>
        <a:sysClr val="window" lastClr="FFFFFF"/>
      </a:lt1>
      <a:dk2>
        <a:srgbClr val="004E95"/>
      </a:dk2>
      <a:lt2>
        <a:srgbClr val="287DA8"/>
      </a:lt2>
      <a:accent1>
        <a:srgbClr val="A4C2D7"/>
      </a:accent1>
      <a:accent2>
        <a:srgbClr val="FBC33D"/>
      </a:accent2>
      <a:accent3>
        <a:srgbClr val="E60022"/>
      </a:accent3>
      <a:accent4>
        <a:srgbClr val="008D57"/>
      </a:accent4>
      <a:accent5>
        <a:srgbClr val="004E95"/>
      </a:accent5>
      <a:accent6>
        <a:srgbClr val="287DA8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Digitale_Vortrag_-_Veranstaltung_18.05(1)</Template>
  <TotalTime>0</TotalTime>
  <Words>1388</Words>
  <Application>Microsoft Office PowerPoint</Application>
  <PresentationFormat>Benutzerdefiniert</PresentationFormat>
  <Paragraphs>338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MV</vt:lpstr>
      <vt:lpstr> Wege ins Referendariat in MV</vt:lpstr>
      <vt:lpstr>Zulassungsvoraussetzung für den Vorbereitungsdienst</vt:lpstr>
      <vt:lpstr>Unsere Schulamtsbereiche in Mecklenburg-Vorpommern</vt:lpstr>
      <vt:lpstr>Dauer und Ausbildungseinrichtung</vt:lpstr>
      <vt:lpstr>  Wichtige Informationen zur Bewerbung</vt:lpstr>
      <vt:lpstr>Bewerbungsfristen</vt:lpstr>
      <vt:lpstr>Verdienst im Referendariat</vt:lpstr>
      <vt:lpstr>Verdienst im Referendariat</vt:lpstr>
      <vt:lpstr>Referendarzuschlag – was ist das? </vt:lpstr>
      <vt:lpstr>Referendarzuschlag – welche Vorteile habe ich dadurch? </vt:lpstr>
      <vt:lpstr>Referendarzuschlag – welche Vorteile habe ich dadurch? </vt:lpstr>
      <vt:lpstr>Welche Bedingungen müssen erfüllt sein?</vt:lpstr>
      <vt:lpstr>Auf welche Stellen kann ich mich bewerben?</vt:lpstr>
      <vt:lpstr>Unterschied landesweite und schulbezogene Stelle</vt:lpstr>
      <vt:lpstr>Unterschied landesweite und schulbezogene Stelle</vt:lpstr>
      <vt:lpstr>Bewerbung schulbezogen UND landesweit</vt:lpstr>
      <vt:lpstr>Übernahmegarantie</vt:lpstr>
      <vt:lpstr>Übernahmegarantie – landesweite Stelle</vt:lpstr>
      <vt:lpstr>Übernahmegarantie – Vorteil schulbezogene Stelle</vt:lpstr>
      <vt:lpstr>Bewerbungsunterlagen – zwingend</vt:lpstr>
      <vt:lpstr>Bewerbungsunterlagen – optional</vt:lpstr>
      <vt:lpstr>Landesweite Stelle</vt:lpstr>
      <vt:lpstr>Schulbezogene Stelle</vt:lpstr>
      <vt:lpstr>Der Weg ins Referendariat</vt:lpstr>
      <vt:lpstr>Achtung – Achtung – Achtung - Achtung</vt:lpstr>
      <vt:lpstr>Was mache ich, wenn ich mich nicht wohlfühle?</vt:lpstr>
      <vt:lpstr>Einstellungsbedarfe bis 2035/36</vt:lpstr>
      <vt:lpstr>Welcome Center</vt:lpstr>
      <vt:lpstr>Ausblicke</vt:lpstr>
      <vt:lpstr>Wir wünschen Ihnen Erfolg bei Ihren anstehenden Prüfungen, den Platz im Referendariat, der Sie herausfordert und für heute einen erholsamen Abend.</vt:lpstr>
    </vt:vector>
  </TitlesOfParts>
  <Company>BMMV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Weg von der Bewerbung in den Vorbereitungsdienst</dc:title>
  <dc:creator>Plüm, Cindy</dc:creator>
  <cp:lastModifiedBy>Plüm, Cindy</cp:lastModifiedBy>
  <cp:revision>236</cp:revision>
  <cp:lastPrinted>2022-11-02T11:33:30Z</cp:lastPrinted>
  <dcterms:created xsi:type="dcterms:W3CDTF">2022-05-12T08:08:53Z</dcterms:created>
  <dcterms:modified xsi:type="dcterms:W3CDTF">2023-11-07T09:25:56Z</dcterms:modified>
</cp:coreProperties>
</file>